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85"/>
  </p:normalViewPr>
  <p:slideViewPr>
    <p:cSldViewPr snapToGrid="0">
      <p:cViewPr varScale="1">
        <p:scale>
          <a:sx n="117" d="100"/>
          <a:sy n="117" d="100"/>
        </p:scale>
        <p:origin x="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248928-AD84-473E-D40C-AAFEA435C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7110649-5384-7553-E8D7-FC53BF7411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40291B-1FF9-0C07-5C9D-425ED28A0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507656-03A7-FB9A-F39D-FE6D4F470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83B76D-00C5-A12A-F0C1-C8D7CA89E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8585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F67C8A-E236-4E43-49A1-5A86D144B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C0B4C30-6E1A-66F3-8405-8668A08A5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D6AC31-FC38-9A1D-1523-77030C801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BD079DD-1AD3-F5FE-0089-03A6E6112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F7D018C-2B9F-9D19-8F30-E7739E165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5832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C33EA61-54C8-A338-1DDE-E1325BA48F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8958BED-35D6-3D7E-4A1D-3A5F4E61F4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25F404-2B09-A1A7-9773-CC8367DDE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38F87D-9D69-3DB2-241C-04F09C7B7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B4D983-6FB6-6089-DB02-B1F17B3E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4264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4CC644-EFE4-C2F5-FA7E-4A5888606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620677-7D6F-4D77-F24C-BA7AEF4769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BB57F9-4ACB-FFC0-D6BB-6D819BCC1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209EF0B-F353-C174-A877-7BA6A5704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E5F751-282A-F915-F983-70D49ED9E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085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5B2B64-12C7-E703-921A-EA864F601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F1886D7-6AFF-E7E9-C6B1-ABDA251DE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DD599D-0B5C-00CB-3A5C-24E7FDF15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915888-F52E-C950-C57D-FBF47FDD1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1E2532-18FA-07BA-0824-8BB4F29A0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99179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EB7085-5428-1570-5CB3-8BCD475BA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C93193-4417-EA4A-4853-A3F19B4062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DDA733-377A-8770-8BAD-2142EFCECE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E70C67-B75B-8716-C354-E502D2154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CBD65ED-B2C2-A709-7140-4898074E5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1603616-D7A0-FA75-0C07-8DC24F726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02952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3384F-C802-973C-3C75-F07606843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784BA1-046D-9329-D9CF-35992E4CE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FFEBEA-CAA9-2239-FB50-E3FDE6E6E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60CB38F-3035-E298-A086-02D2BE3DE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1D8226-18F6-2E29-BD76-A04FAC0925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42EF692-F14F-D153-39E8-8E9A6A14D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4B71A1B-0496-7637-F031-63E3762B8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0368C86-5FBB-AB08-E938-A6926B1C7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5882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685BE8-9FC5-FD8E-BDD5-B2EBEA9B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5C77BAE-C23E-9658-120D-8D8F09CE6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3B0C73-B40E-584D-B238-C2FD65151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A5B887-5667-5133-4799-500241ED6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6334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C2DD241-DE85-D78A-42B9-6314C0166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2F204CE-DE19-7F79-7332-CC7D93895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3D3BDED-2C75-EEAF-A065-A283D6143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1869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6A2A4F-7888-D616-D7E3-56CBF7ECD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7A7E11-C86E-F502-D2E0-7D547AD77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BBC626-DC00-7ACD-0649-A47477D05E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5FD88D2-4752-8C45-1516-6AA280F60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4181532-2A59-0FC4-8B2B-75C01C97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6CADC39-203F-BCFB-43FA-1EA5787D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2962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7A317A-A27F-4DA8-C520-103313D45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2FBDA2E-E1FC-3085-E3BA-27F33881BF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A1E82ED-54E2-46C2-9392-0E65737451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C1E588C-95F9-DD27-D34D-EFED16D64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4DF916-CCE5-C882-F547-BD5D13E13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8A9252F-B1A6-A314-58A3-D30E45C7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812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5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A94E0DD-1DF5-01B9-8A47-6CAB780F4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6287C1-997C-7DEF-77C9-994A2E8DC5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B8EC6E-9FE6-012C-8C83-8B99707687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8DEF5-235D-324F-B8BF-45D0FBAC6014}" type="datetimeFigureOut">
              <a:rPr lang="es-ES_tradnl" smtClean="0"/>
              <a:t>27/12/23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8DA51B-085A-12C6-3BB9-CC01533D2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B64409-9143-F302-0A55-401405B5BF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26427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0861879F-1DB3-4C93-C8F7-7E132B7F78C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3309"/>
            <a:ext cx="5466166" cy="542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469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B15F980BF0084789442A68D9D2F304" ma:contentTypeVersion="14" ma:contentTypeDescription="Create a new document." ma:contentTypeScope="" ma:versionID="ef5825916ef6784a0798e36dddb783c0">
  <xsd:schema xmlns:xsd="http://www.w3.org/2001/XMLSchema" xmlns:xs="http://www.w3.org/2001/XMLSchema" xmlns:p="http://schemas.microsoft.com/office/2006/metadata/properties" xmlns:ns2="acc81ec0-51d6-491a-ad2f-7f0c5c33b79f" xmlns:ns3="978b134f-d879-4883-bd68-d5a2c856165d" targetNamespace="http://schemas.microsoft.com/office/2006/metadata/properties" ma:root="true" ma:fieldsID="bfaed991cfbc9f6957f1fcb2448e20c6" ns2:_="" ns3:_="">
    <xsd:import namespace="acc81ec0-51d6-491a-ad2f-7f0c5c33b79f"/>
    <xsd:import namespace="978b134f-d879-4883-bd68-d5a2c85616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81ec0-51d6-491a-ad2f-7f0c5c33b7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dc37628c-5ea3-4f7f-bd0f-9b001d7d95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134f-d879-4883-bd68-d5a2c856165d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310d55f-3bf8-4951-b955-12ee8c3e421e}" ma:internalName="TaxCatchAll" ma:showField="CatchAllData" ma:web="978b134f-d879-4883-bd68-d5a2c85616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78b134f-d879-4883-bd68-d5a2c856165d" xsi:nil="true"/>
    <lcf76f155ced4ddcb4097134ff3c332f xmlns="acc81ec0-51d6-491a-ad2f-7f0c5c33b79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4E2ECE6-0698-47AB-AB16-3C78DD551CEE}"/>
</file>

<file path=customXml/itemProps2.xml><?xml version="1.0" encoding="utf-8"?>
<ds:datastoreItem xmlns:ds="http://schemas.openxmlformats.org/officeDocument/2006/customXml" ds:itemID="{ABE8FDDA-AF6A-4312-B960-C3DA0F3BFDBE}"/>
</file>

<file path=customXml/itemProps3.xml><?xml version="1.0" encoding="utf-8"?>
<ds:datastoreItem xmlns:ds="http://schemas.openxmlformats.org/officeDocument/2006/customXml" ds:itemID="{4DA49F3C-135B-4E45-A6FC-CB128653FD19}"/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0</Words>
  <Application>Microsoft Macintosh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Solorzano</dc:creator>
  <cp:lastModifiedBy>Jose Solorzano</cp:lastModifiedBy>
  <cp:revision>4</cp:revision>
  <dcterms:created xsi:type="dcterms:W3CDTF">2023-12-27T14:23:09Z</dcterms:created>
  <dcterms:modified xsi:type="dcterms:W3CDTF">2023-12-27T18:20:29Z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0x010100C9B15F980BF0084789442A68D9D2F304</vt:lpwstr>
  </property>
</Properties>
</file>