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F78D59-03BA-6D71-8BFA-1650381B6F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193354D-9BE3-C6D9-D7CC-D1C21502A2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C0C8F1-7325-0030-B421-01A48742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291F58-BCAD-BF9E-BD40-F1A256C32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F3DB47-AD4B-EDA1-8A2D-9EC7C0842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21012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DC3DE7-5CFA-5AF6-1456-DE00DC3A0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B72AD8C-4810-5DBC-4758-A76732E024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A57210-EF90-480D-E8B3-98FF5475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B90DD6-CFE6-F2AF-83DB-007277C30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85F005-82E7-3968-5220-640E18AA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670828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0FBFC22-67A5-9E4E-F062-6B4DC1FC06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BF84891-7F29-3825-C780-49E247373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C9E2BC-FB41-EA10-03C0-BE2477AEF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1A7FA02-1428-DD7A-FF1C-7D890D23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BBEEEE-796A-1983-7DC6-92FF99DC0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820419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50860E-C8DB-1199-797E-5B7C20F1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580A2B-FFC5-ED4D-BCFB-4AFAEF7F31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D4961F-ACB3-23E3-33F4-D2DEC799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CE0529-5BA0-E4B4-C389-691FB8458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A9148D-1518-91CD-C3F7-359D0BE71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67084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AD7408-5C00-7AB7-9C39-BA54ABFDA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E64DCF-EE50-61F9-1A81-11341253F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B09284-7E5A-4AB4-2DDC-77B41A4DB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04A59E-8F69-BB8E-2E22-CB9FE45FE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7C6992-AC9C-01BA-A2D6-23D2EDC59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60400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4E5969-DDA0-251E-8F1A-BF8A93696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A7BD75-EEF8-BC97-E6E5-ECE79906F1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8CF0075-2727-4056-B53E-AFB85DE23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D5B6EF-57F6-EA33-7417-CFCE38545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ECFE61-1B4A-D8FC-BF7F-E5B6FBC8B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83E17D-C137-CE9C-4BFB-32066B745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87777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4E48AC-7DF1-A21A-D515-6432A6166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8ADDC1-BFDC-A73A-F6A6-7C5AB68693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3067198-14D6-8DDF-A99B-8734EE8B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1D81205-9CFE-9642-A0BF-388FA21A2A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7762F70-B640-FF92-42A2-F8A264ED5F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4CE5F60-6D7D-6BDF-90E7-5D24FDA63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93D15DC-C745-632E-6BB8-1A9DCBB0A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4711A54-0AAE-7EEA-1856-51E20875F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5730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A64BC1-357E-06A0-BC23-8C5DF1A2E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5EC9A3F-BC5A-F587-D9CD-B253C2DC6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AD81F9D-2322-1CBC-97FA-EEC0A86C4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44A9BA5-CDB7-939D-3CD0-B3596D2CA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132440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185C3D-3C39-5EAE-F943-817AF6260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EB57EB-C0C8-0C10-2196-6E87DF247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54A61D6-A9E7-E5E1-9072-CD22D288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414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ADB2D4-5E39-FB85-DBE2-6B70834AC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6FB80E-CBB9-5D0A-DDF2-BBAEDC874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12167DA-7168-D445-9A3D-3B9366944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33AD77D-16D2-2882-1212-9FAF9684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6215B5-89C8-9C0D-5422-4062EEA42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0DB440-C468-90E8-F003-C957AEF7A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52661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23FA85-9D3B-2E89-B4D7-2833535DF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EE12A73-5337-658A-961F-6C531B89EC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C3A4F9-0DF1-151F-0BA2-FC5B77C2A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F64009B-608B-AAC1-D824-73F8BB76F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BC8EF2-0716-FB10-5DEB-7318FA5F3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7EC7AE-1D17-FA98-1AC5-2FB24BCBA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700009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45D8DE1-1106-FE32-2EB2-636628497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F4AFA0E-6B34-2CCC-CE7E-39F343065C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FACB3-9926-9FAD-73AA-87320CA234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7CD7B1-85A2-432E-A6AB-EC3109F9C0E1}" type="datetimeFigureOut">
              <a:rPr lang="es-419" smtClean="0"/>
              <a:t>8/10/2024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5539CF-E508-BF26-E486-CAB615AF32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793392-7ED7-F961-26C1-F917B21C5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10209C-ED18-4321-ADED-528B8491F3C5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13351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z&#10;&#10;Descripción generada automáticamente">
            <a:extLst>
              <a:ext uri="{FF2B5EF4-FFF2-40B4-BE49-F238E27FC236}">
                <a16:creationId xmlns:a16="http://schemas.microsoft.com/office/drawing/2014/main" id="{3E81FFCB-4AA5-645F-5A8A-C22912E50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7" r="30445"/>
          <a:stretch/>
        </p:blipFill>
        <p:spPr>
          <a:xfrm rot="13389779">
            <a:off x="5251224" y="-1039341"/>
            <a:ext cx="8247099" cy="859060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1538"/>
            <a:ext cx="9144000" cy="2387600"/>
          </a:xfrm>
        </p:spPr>
        <p:txBody>
          <a:bodyPr/>
          <a:lstStyle/>
          <a:p>
            <a:pPr algn="l"/>
            <a:r>
              <a:rPr lang="es-MX" dirty="0" err="1">
                <a:latin typeface="Montserrat ExtraBold" pitchFamily="2" charset="0"/>
              </a:rPr>
              <a:t>Lorem</a:t>
            </a:r>
            <a:r>
              <a:rPr lang="es-MX" dirty="0">
                <a:latin typeface="Montserrat ExtraBold" pitchFamily="2" charset="0"/>
              </a:rPr>
              <a:t> </a:t>
            </a:r>
            <a:r>
              <a:rPr lang="es-MX" dirty="0" err="1">
                <a:latin typeface="Montserrat ExtraBold" pitchFamily="2" charset="0"/>
              </a:rPr>
              <a:t>ipsum</a:t>
            </a:r>
            <a:r>
              <a:rPr lang="es-MX" dirty="0">
                <a:latin typeface="Montserrat ExtraBold" pitchFamily="2" charset="0"/>
              </a:rPr>
              <a:t> dolor</a:t>
            </a:r>
            <a:endParaRPr lang="es-419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1213"/>
            <a:ext cx="9144000" cy="1655762"/>
          </a:xfrm>
        </p:spPr>
        <p:txBody>
          <a:bodyPr/>
          <a:lstStyle/>
          <a:p>
            <a:pPr algn="l"/>
            <a:r>
              <a:rPr lang="es-MX" dirty="0" err="1">
                <a:latin typeface="Montserrat" pitchFamily="2" charset="0"/>
              </a:rPr>
              <a:t>Lorem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ipsum</a:t>
            </a:r>
            <a:r>
              <a:rPr lang="es-MX" dirty="0">
                <a:latin typeface="Montserrat" pitchFamily="2" charset="0"/>
              </a:rPr>
              <a:t> dolor </a:t>
            </a:r>
            <a:r>
              <a:rPr lang="es-MX" dirty="0" err="1">
                <a:latin typeface="Montserrat" pitchFamily="2" charset="0"/>
              </a:rPr>
              <a:t>sans</a:t>
            </a:r>
            <a:endParaRPr lang="es-419" dirty="0">
              <a:latin typeface="Montserrat" pitchFamily="2" charset="0"/>
            </a:endParaRPr>
          </a:p>
        </p:txBody>
      </p:sp>
      <p:pic>
        <p:nvPicPr>
          <p:cNvPr id="7" name="Imagen 6" descr="Logotipo&#10;&#10;Descripción generada automáticamente">
            <a:extLst>
              <a:ext uri="{FF2B5EF4-FFF2-40B4-BE49-F238E27FC236}">
                <a16:creationId xmlns:a16="http://schemas.microsoft.com/office/drawing/2014/main" id="{5F67D8A0-A0CF-9AD5-EAD5-C9B456F93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95693"/>
            <a:ext cx="2724150" cy="253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41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pez&#10;&#10;Descripción generada automáticamente">
            <a:extLst>
              <a:ext uri="{FF2B5EF4-FFF2-40B4-BE49-F238E27FC236}">
                <a16:creationId xmlns:a16="http://schemas.microsoft.com/office/drawing/2014/main" id="{95053D31-1D76-85FF-E9C3-7D00E1879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7" r="30445"/>
          <a:stretch/>
        </p:blipFill>
        <p:spPr>
          <a:xfrm rot="18964622">
            <a:off x="3735374" y="-3033265"/>
            <a:ext cx="4721249" cy="4917898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A2D2B0FC-51AF-9E46-E7D0-278719AFF63C}"/>
              </a:ext>
            </a:extLst>
          </p:cNvPr>
          <p:cNvSpPr txBox="1">
            <a:spLocks/>
          </p:cNvSpPr>
          <p:nvPr/>
        </p:nvSpPr>
        <p:spPr>
          <a:xfrm>
            <a:off x="2834398" y="1464906"/>
            <a:ext cx="6523199" cy="12412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F74063B0-546D-3FA3-9D37-FA8D678958A7}"/>
              </a:ext>
            </a:extLst>
          </p:cNvPr>
          <p:cNvSpPr txBox="1">
            <a:spLocks/>
          </p:cNvSpPr>
          <p:nvPr/>
        </p:nvSpPr>
        <p:spPr>
          <a:xfrm>
            <a:off x="2976462" y="2706167"/>
            <a:ext cx="6239069" cy="1827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err="1">
                <a:latin typeface="Montserrat" pitchFamily="2" charset="0"/>
              </a:rPr>
              <a:t>Lorem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ipsum</a:t>
            </a:r>
            <a:r>
              <a:rPr lang="es-MX" dirty="0">
                <a:latin typeface="Montserrat" pitchFamily="2" charset="0"/>
              </a:rPr>
              <a:t> do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Eveniet</a:t>
            </a:r>
            <a:r>
              <a:rPr lang="es-MX" dirty="0">
                <a:latin typeface="Montserrat" pitchFamily="2" charset="0"/>
              </a:rPr>
              <a:t> rem </a:t>
            </a:r>
            <a:r>
              <a:rPr lang="es-MX" dirty="0" err="1">
                <a:latin typeface="Montserrat" pitchFamily="2" charset="0"/>
              </a:rPr>
              <a:t>placeat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iusto</a:t>
            </a:r>
            <a:r>
              <a:rPr lang="es-MX" dirty="0">
                <a:latin typeface="Montserrat" pitchFamily="2" charset="0"/>
              </a:rPr>
              <a:t> quis </a:t>
            </a:r>
            <a:r>
              <a:rPr lang="es-MX" dirty="0" err="1">
                <a:latin typeface="Montserrat" pitchFamily="2" charset="0"/>
              </a:rPr>
              <a:t>est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nobis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repellat</a:t>
            </a:r>
            <a:r>
              <a:rPr lang="es-MX" dirty="0">
                <a:latin typeface="Montserrat" pitchFamily="2" charset="0"/>
              </a:rPr>
              <a:t>  </a:t>
            </a:r>
            <a:r>
              <a:rPr lang="es-MX" dirty="0" err="1">
                <a:latin typeface="Montserrat" pitchFamily="2" charset="0"/>
              </a:rPr>
              <a:t>lor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sit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</a:t>
            </a:r>
            <a:endParaRPr lang="es-419" dirty="0">
              <a:latin typeface="Montserrat" pitchFamily="2" charset="0"/>
            </a:endParaRPr>
          </a:p>
        </p:txBody>
      </p:sp>
      <p:pic>
        <p:nvPicPr>
          <p:cNvPr id="10" name="Imagen 9" descr="Imagen que contiene nombre de la empresa&#10;&#10;Descripción generada automáticamente">
            <a:extLst>
              <a:ext uri="{FF2B5EF4-FFF2-40B4-BE49-F238E27FC236}">
                <a16:creationId xmlns:a16="http://schemas.microsoft.com/office/drawing/2014/main" id="{9A6B89C0-9F59-80B6-6A26-B5ED97128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954" y="5294225"/>
            <a:ext cx="2507196" cy="650318"/>
          </a:xfrm>
          <a:prstGeom prst="rect">
            <a:avLst/>
          </a:prstGeom>
        </p:spPr>
      </p:pic>
      <p:pic>
        <p:nvPicPr>
          <p:cNvPr id="12" name="Imagen 11" descr="Logotipo&#10;&#10;Descripción generada automáticamente">
            <a:extLst>
              <a:ext uri="{FF2B5EF4-FFF2-40B4-BE49-F238E27FC236}">
                <a16:creationId xmlns:a16="http://schemas.microsoft.com/office/drawing/2014/main" id="{6A9C2287-42AB-471C-01B5-2F2EA5A680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174" y="5025279"/>
            <a:ext cx="1233380" cy="1146975"/>
          </a:xfrm>
          <a:prstGeom prst="rect">
            <a:avLst/>
          </a:prstGeom>
        </p:spPr>
      </p:pic>
      <p:pic>
        <p:nvPicPr>
          <p:cNvPr id="17" name="Imagen 16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58F6A74D-3A86-5232-92F3-452FB67FD9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132" y="5025279"/>
            <a:ext cx="2182465" cy="1058100"/>
          </a:xfrm>
          <a:prstGeom prst="rect">
            <a:avLst/>
          </a:prstGeom>
        </p:spPr>
      </p:pic>
      <p:pic>
        <p:nvPicPr>
          <p:cNvPr id="18" name="Imagen 17" descr="Man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AD75E722-D9F3-9FF8-7CA9-72935D6650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 t="16366" r="39175"/>
          <a:stretch/>
        </p:blipFill>
        <p:spPr>
          <a:xfrm>
            <a:off x="10393438" y="3466770"/>
            <a:ext cx="1428846" cy="3391230"/>
          </a:xfrm>
          <a:prstGeom prst="rect">
            <a:avLst/>
          </a:prstGeom>
        </p:spPr>
      </p:pic>
      <p:pic>
        <p:nvPicPr>
          <p:cNvPr id="19" name="Imagen 18" descr="Imagen que contiene parado, sostener, hombre, mujer&#10;&#10;Descripción generada automáticamente">
            <a:extLst>
              <a:ext uri="{FF2B5EF4-FFF2-40B4-BE49-F238E27FC236}">
                <a16:creationId xmlns:a16="http://schemas.microsoft.com/office/drawing/2014/main" id="{7DC2CA27-C0F3-9563-E0E8-B417F5749D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8" t="24217" r="11642"/>
          <a:stretch/>
        </p:blipFill>
        <p:spPr>
          <a:xfrm>
            <a:off x="207960" y="3735977"/>
            <a:ext cx="1590595" cy="312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z&#10;&#10;Descripción generada automáticamente">
            <a:extLst>
              <a:ext uri="{FF2B5EF4-FFF2-40B4-BE49-F238E27FC236}">
                <a16:creationId xmlns:a16="http://schemas.microsoft.com/office/drawing/2014/main" id="{3E81FFCB-4AA5-645F-5A8A-C22912E50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7" r="30445"/>
          <a:stretch/>
        </p:blipFill>
        <p:spPr>
          <a:xfrm rot="13389779">
            <a:off x="5251224" y="-1039341"/>
            <a:ext cx="8247099" cy="859060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01687"/>
          </a:xfrm>
        </p:spPr>
        <p:txBody>
          <a:bodyPr>
            <a:normAutofit/>
          </a:bodyPr>
          <a:lstStyle/>
          <a:p>
            <a:pPr algn="l"/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2071687"/>
            <a:ext cx="6619875" cy="3938587"/>
          </a:xfrm>
        </p:spPr>
        <p:txBody>
          <a:bodyPr>
            <a:normAutofit/>
          </a:bodyPr>
          <a:lstStyle/>
          <a:p>
            <a:pPr algn="l"/>
            <a:r>
              <a:rPr lang="es-MX" dirty="0" err="1">
                <a:latin typeface="Montserrat" pitchFamily="2" charset="0"/>
              </a:rPr>
              <a:t>Lorem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ipsum</a:t>
            </a:r>
            <a:r>
              <a:rPr lang="es-MX" dirty="0">
                <a:latin typeface="Montserrat" pitchFamily="2" charset="0"/>
              </a:rPr>
              <a:t> dolor </a:t>
            </a:r>
            <a:r>
              <a:rPr lang="es-MX" dirty="0" err="1">
                <a:latin typeface="Montserrat" pitchFamily="2" charset="0"/>
              </a:rPr>
              <a:t>sit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Eveniet</a:t>
            </a:r>
            <a:r>
              <a:rPr lang="es-MX" dirty="0">
                <a:latin typeface="Montserrat" pitchFamily="2" charset="0"/>
              </a:rPr>
              <a:t> rem </a:t>
            </a:r>
            <a:r>
              <a:rPr lang="es-MX" dirty="0" err="1">
                <a:latin typeface="Montserrat" pitchFamily="2" charset="0"/>
              </a:rPr>
              <a:t>placeat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iusto</a:t>
            </a:r>
            <a:r>
              <a:rPr lang="es-MX" dirty="0">
                <a:latin typeface="Montserrat" pitchFamily="2" charset="0"/>
              </a:rPr>
              <a:t> quis </a:t>
            </a:r>
            <a:r>
              <a:rPr lang="es-MX" dirty="0" err="1">
                <a:latin typeface="Montserrat" pitchFamily="2" charset="0"/>
              </a:rPr>
              <a:t>est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nobis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repellat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voluptatem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quisquam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deserunt</a:t>
            </a:r>
            <a:r>
              <a:rPr lang="es-MX" dirty="0">
                <a:latin typeface="Montserrat" pitchFamily="2" charset="0"/>
              </a:rPr>
              <a:t> at libero </a:t>
            </a:r>
            <a:r>
              <a:rPr lang="es-MX" dirty="0" err="1">
                <a:latin typeface="Montserrat" pitchFamily="2" charset="0"/>
              </a:rPr>
              <a:t>accusamus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facere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minus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architecto</a:t>
            </a:r>
            <a:r>
              <a:rPr lang="es-MX" dirty="0">
                <a:latin typeface="Montserrat" pitchFamily="2" charset="0"/>
              </a:rPr>
              <a:t> sed, </a:t>
            </a:r>
            <a:r>
              <a:rPr lang="es-MX" dirty="0" err="1">
                <a:latin typeface="Montserrat" pitchFamily="2" charset="0"/>
              </a:rPr>
              <a:t>tenetur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necessitatibus</a:t>
            </a:r>
            <a:r>
              <a:rPr lang="es-MX" dirty="0">
                <a:latin typeface="Montserrat" pitchFamily="2" charset="0"/>
              </a:rPr>
              <a:t> iure </a:t>
            </a:r>
            <a:r>
              <a:rPr lang="es-MX" dirty="0" err="1">
                <a:latin typeface="Montserrat" pitchFamily="2" charset="0"/>
              </a:rPr>
              <a:t>maxime</a:t>
            </a:r>
            <a:r>
              <a:rPr lang="es-MX" dirty="0">
                <a:latin typeface="Montserrat" pitchFamily="2" charset="0"/>
              </a:rPr>
              <a:t> veritatis in </a:t>
            </a:r>
            <a:r>
              <a:rPr lang="es-MX" dirty="0" err="1">
                <a:latin typeface="Montserrat" pitchFamily="2" charset="0"/>
              </a:rPr>
              <a:t>ipsam</a:t>
            </a:r>
            <a:r>
              <a:rPr lang="es-MX" dirty="0">
                <a:latin typeface="Montserrat" pitchFamily="2" charset="0"/>
              </a:rPr>
              <a:t> culpa </a:t>
            </a:r>
            <a:r>
              <a:rPr lang="es-MX" dirty="0" err="1">
                <a:latin typeface="Montserrat" pitchFamily="2" charset="0"/>
              </a:rPr>
              <a:t>quasi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Consequatur</a:t>
            </a:r>
            <a:r>
              <a:rPr lang="es-MX" dirty="0">
                <a:latin typeface="Montserrat" pitchFamily="2" charset="0"/>
              </a:rPr>
              <a:t> sunt et </a:t>
            </a:r>
            <a:r>
              <a:rPr lang="es-MX" dirty="0" err="1">
                <a:latin typeface="Montserrat" pitchFamily="2" charset="0"/>
              </a:rPr>
              <a:t>voluptas</a:t>
            </a:r>
            <a:r>
              <a:rPr lang="es-MX" dirty="0">
                <a:latin typeface="Montserrat" pitchFamily="2" charset="0"/>
              </a:rPr>
              <a:t> ex!</a:t>
            </a:r>
            <a:endParaRPr lang="es-419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097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pez&#10;&#10;Descripción generada automáticamente">
            <a:extLst>
              <a:ext uri="{FF2B5EF4-FFF2-40B4-BE49-F238E27FC236}">
                <a16:creationId xmlns:a16="http://schemas.microsoft.com/office/drawing/2014/main" id="{3E81FFCB-4AA5-645F-5A8A-C22912E50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7" r="30445"/>
          <a:stretch/>
        </p:blipFill>
        <p:spPr>
          <a:xfrm rot="8133920">
            <a:off x="2116911" y="4280824"/>
            <a:ext cx="8247099" cy="859060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30336" y="1114212"/>
            <a:ext cx="9144000" cy="1507979"/>
          </a:xfrm>
        </p:spPr>
        <p:txBody>
          <a:bodyPr>
            <a:normAutofit/>
          </a:bodyPr>
          <a:lstStyle/>
          <a:p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7" name="Subtítulo 2">
            <a:extLst>
              <a:ext uri="{FF2B5EF4-FFF2-40B4-BE49-F238E27FC236}">
                <a16:creationId xmlns:a16="http://schemas.microsoft.com/office/drawing/2014/main" id="{34F10BB5-ABA5-BB47-E9CA-8FC8013717BD}"/>
              </a:ext>
            </a:extLst>
          </p:cNvPr>
          <p:cNvSpPr txBox="1">
            <a:spLocks/>
          </p:cNvSpPr>
          <p:nvPr/>
        </p:nvSpPr>
        <p:spPr>
          <a:xfrm>
            <a:off x="1524000" y="2622192"/>
            <a:ext cx="9956672" cy="1827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err="1">
                <a:latin typeface="Montserrat" pitchFamily="2" charset="0"/>
              </a:rPr>
              <a:t>Lorem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ipsum</a:t>
            </a:r>
            <a:r>
              <a:rPr lang="es-MX" dirty="0">
                <a:latin typeface="Montserrat" pitchFamily="2" charset="0"/>
              </a:rPr>
              <a:t> do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Eveniet</a:t>
            </a:r>
            <a:r>
              <a:rPr lang="es-MX" dirty="0">
                <a:latin typeface="Montserrat" pitchFamily="2" charset="0"/>
              </a:rPr>
              <a:t> rem </a:t>
            </a:r>
            <a:r>
              <a:rPr lang="es-MX" dirty="0" err="1">
                <a:latin typeface="Montserrat" pitchFamily="2" charset="0"/>
              </a:rPr>
              <a:t>placeat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iusto</a:t>
            </a:r>
            <a:r>
              <a:rPr lang="es-MX" dirty="0">
                <a:latin typeface="Montserrat" pitchFamily="2" charset="0"/>
              </a:rPr>
              <a:t> quis </a:t>
            </a:r>
            <a:r>
              <a:rPr lang="es-MX" dirty="0" err="1">
                <a:latin typeface="Montserrat" pitchFamily="2" charset="0"/>
              </a:rPr>
              <a:t>est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nobis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repellat</a:t>
            </a:r>
            <a:r>
              <a:rPr lang="es-MX" dirty="0">
                <a:latin typeface="Montserrat" pitchFamily="2" charset="0"/>
              </a:rPr>
              <a:t>  </a:t>
            </a:r>
            <a:r>
              <a:rPr lang="es-MX" dirty="0" err="1">
                <a:latin typeface="Montserrat" pitchFamily="2" charset="0"/>
              </a:rPr>
              <a:t>lor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sit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Eveniet</a:t>
            </a:r>
            <a:r>
              <a:rPr lang="es-MX" dirty="0">
                <a:latin typeface="Montserrat" pitchFamily="2" charset="0"/>
              </a:rPr>
              <a:t> rem </a:t>
            </a:r>
            <a:r>
              <a:rPr lang="es-MX" dirty="0" err="1">
                <a:latin typeface="Montserrat" pitchFamily="2" charset="0"/>
              </a:rPr>
              <a:t>placeat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iusto</a:t>
            </a:r>
            <a:r>
              <a:rPr lang="es-MX" dirty="0">
                <a:latin typeface="Montserrat" pitchFamily="2" charset="0"/>
              </a:rPr>
              <a:t> quis </a:t>
            </a:r>
            <a:r>
              <a:rPr lang="es-MX" dirty="0" err="1">
                <a:latin typeface="Montserrat" pitchFamily="2" charset="0"/>
              </a:rPr>
              <a:t>est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nobis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repellat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amet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consectetur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adipisicing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elit</a:t>
            </a:r>
            <a:r>
              <a:rPr lang="es-MX" dirty="0">
                <a:latin typeface="Montserrat" pitchFamily="2" charset="0"/>
              </a:rPr>
              <a:t>. </a:t>
            </a:r>
            <a:r>
              <a:rPr lang="es-MX" dirty="0" err="1">
                <a:latin typeface="Montserrat" pitchFamily="2" charset="0"/>
              </a:rPr>
              <a:t>Eveniet</a:t>
            </a:r>
            <a:r>
              <a:rPr lang="es-MX" dirty="0">
                <a:latin typeface="Montserrat" pitchFamily="2" charset="0"/>
              </a:rPr>
              <a:t> rem </a:t>
            </a:r>
            <a:r>
              <a:rPr lang="es-MX" dirty="0" err="1">
                <a:latin typeface="Montserrat" pitchFamily="2" charset="0"/>
              </a:rPr>
              <a:t>placeat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iusto</a:t>
            </a:r>
            <a:r>
              <a:rPr lang="es-MX" dirty="0">
                <a:latin typeface="Montserrat" pitchFamily="2" charset="0"/>
              </a:rPr>
              <a:t> quis </a:t>
            </a:r>
            <a:r>
              <a:rPr lang="es-MX" dirty="0" err="1">
                <a:latin typeface="Montserrat" pitchFamily="2" charset="0"/>
              </a:rPr>
              <a:t>est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nobis</a:t>
            </a:r>
            <a:r>
              <a:rPr lang="es-MX" dirty="0">
                <a:latin typeface="Montserrat" pitchFamily="2" charset="0"/>
              </a:rPr>
              <a:t> </a:t>
            </a:r>
            <a:r>
              <a:rPr lang="es-MX" dirty="0" err="1">
                <a:latin typeface="Montserrat" pitchFamily="2" charset="0"/>
              </a:rPr>
              <a:t>repellat</a:t>
            </a:r>
            <a:endParaRPr lang="es-419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315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14347"/>
          </a:xfrm>
        </p:spPr>
        <p:txBody>
          <a:bodyPr>
            <a:normAutofit/>
          </a:bodyPr>
          <a:lstStyle/>
          <a:p>
            <a:pPr algn="l"/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r>
              <a:rPr lang="es-MX" sz="4000" dirty="0">
                <a:latin typeface="Montserrat ExtraBold" pitchFamily="2" charset="0"/>
              </a:rPr>
              <a:t> dolor </a:t>
            </a:r>
            <a:r>
              <a:rPr lang="es-MX" sz="4000" dirty="0" err="1">
                <a:latin typeface="Montserrat ExtraBold" pitchFamily="2" charset="0"/>
              </a:rPr>
              <a:t>sans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20976"/>
            <a:ext cx="4130351" cy="3265423"/>
          </a:xfrm>
        </p:spPr>
        <p:txBody>
          <a:bodyPr>
            <a:normAutofit/>
          </a:bodyPr>
          <a:lstStyle/>
          <a:p>
            <a:pPr algn="l"/>
            <a:r>
              <a:rPr lang="es-MX" sz="2000" dirty="0" err="1">
                <a:latin typeface="Montserrat" pitchFamily="2" charset="0"/>
              </a:rPr>
              <a:t>Lorem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ipsum</a:t>
            </a:r>
            <a:r>
              <a:rPr lang="es-MX" sz="2000" dirty="0">
                <a:latin typeface="Montserrat" pitchFamily="2" charset="0"/>
              </a:rPr>
              <a:t> dolor </a:t>
            </a:r>
            <a:r>
              <a:rPr lang="es-MX" sz="2000" dirty="0" err="1">
                <a:latin typeface="Montserrat" pitchFamily="2" charset="0"/>
              </a:rPr>
              <a:t>sit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amet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consectetur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adipisicing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elit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Eveniet</a:t>
            </a:r>
            <a:r>
              <a:rPr lang="es-MX" sz="2000" dirty="0">
                <a:latin typeface="Montserrat" pitchFamily="2" charset="0"/>
              </a:rPr>
              <a:t> rem </a:t>
            </a:r>
            <a:r>
              <a:rPr lang="es-MX" sz="2000" dirty="0" err="1">
                <a:latin typeface="Montserrat" pitchFamily="2" charset="0"/>
              </a:rPr>
              <a:t>placeat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iusto</a:t>
            </a:r>
            <a:r>
              <a:rPr lang="es-MX" sz="2000" dirty="0">
                <a:latin typeface="Montserrat" pitchFamily="2" charset="0"/>
              </a:rPr>
              <a:t> quis </a:t>
            </a:r>
            <a:r>
              <a:rPr lang="es-MX" sz="2000" dirty="0" err="1">
                <a:latin typeface="Montserrat" pitchFamily="2" charset="0"/>
              </a:rPr>
              <a:t>est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nobis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repellat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voluptatem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quisquam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deserunt</a:t>
            </a:r>
            <a:r>
              <a:rPr lang="es-MX" sz="2000" dirty="0">
                <a:latin typeface="Montserrat" pitchFamily="2" charset="0"/>
              </a:rPr>
              <a:t> at libero </a:t>
            </a:r>
            <a:r>
              <a:rPr lang="es-MX" sz="2000" dirty="0" err="1">
                <a:latin typeface="Montserrat" pitchFamily="2" charset="0"/>
              </a:rPr>
              <a:t>accusamus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facere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minus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architecto</a:t>
            </a:r>
            <a:r>
              <a:rPr lang="es-MX" sz="2000" dirty="0">
                <a:latin typeface="Montserrat" pitchFamily="2" charset="0"/>
              </a:rPr>
              <a:t> sed,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necessitatibus</a:t>
            </a:r>
            <a:r>
              <a:rPr lang="es-MX" sz="2000" dirty="0">
                <a:latin typeface="Montserrat" pitchFamily="2" charset="0"/>
              </a:rPr>
              <a:t> iure </a:t>
            </a:r>
            <a:r>
              <a:rPr lang="es-MX" sz="2000" dirty="0" err="1">
                <a:latin typeface="Montserrat" pitchFamily="2" charset="0"/>
              </a:rPr>
              <a:t>maxime</a:t>
            </a:r>
            <a:r>
              <a:rPr lang="es-MX" sz="2000" dirty="0">
                <a:latin typeface="Montserrat" pitchFamily="2" charset="0"/>
              </a:rPr>
              <a:t> veritatis in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culpa </a:t>
            </a:r>
            <a:r>
              <a:rPr lang="es-MX" sz="2000" dirty="0" err="1">
                <a:latin typeface="Montserrat" pitchFamily="2" charset="0"/>
              </a:rPr>
              <a:t>quasi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Consequatur</a:t>
            </a:r>
            <a:r>
              <a:rPr lang="es-MX" sz="2000" dirty="0">
                <a:latin typeface="Montserrat" pitchFamily="2" charset="0"/>
              </a:rPr>
              <a:t> sunt et </a:t>
            </a:r>
            <a:r>
              <a:rPr lang="es-MX" sz="2000" dirty="0" err="1">
                <a:latin typeface="Montserrat" pitchFamily="2" charset="0"/>
              </a:rPr>
              <a:t>voluptas</a:t>
            </a:r>
            <a:r>
              <a:rPr lang="es-MX" sz="2000" dirty="0">
                <a:latin typeface="Montserrat" pitchFamily="2" charset="0"/>
              </a:rPr>
              <a:t> ex!</a:t>
            </a:r>
            <a:endParaRPr lang="es-419" sz="2000" dirty="0">
              <a:latin typeface="Montserrat" pitchFamily="2" charset="0"/>
            </a:endParaRPr>
          </a:p>
        </p:txBody>
      </p:sp>
      <p:pic>
        <p:nvPicPr>
          <p:cNvPr id="6" name="Imagen 5" descr="Imagen que contiene pez&#10;&#10;Descripción generada automáticamente">
            <a:extLst>
              <a:ext uri="{FF2B5EF4-FFF2-40B4-BE49-F238E27FC236}">
                <a16:creationId xmlns:a16="http://schemas.microsoft.com/office/drawing/2014/main" id="{40742E93-8B0F-D8FC-9EA1-340D28B4A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2" r="17459"/>
          <a:stretch/>
        </p:blipFill>
        <p:spPr>
          <a:xfrm rot="19105518">
            <a:off x="7250318" y="-3058423"/>
            <a:ext cx="4868843" cy="4364031"/>
          </a:xfrm>
          <a:prstGeom prst="rect">
            <a:avLst/>
          </a:prstGeom>
        </p:spPr>
      </p:pic>
      <p:pic>
        <p:nvPicPr>
          <p:cNvPr id="8" name="Imagen 7" descr="Imagen que contiene nombre de la empresa">
            <a:extLst>
              <a:ext uri="{FF2B5EF4-FFF2-40B4-BE49-F238E27FC236}">
                <a16:creationId xmlns:a16="http://schemas.microsoft.com/office/drawing/2014/main" id="{CFCBC458-8BFD-2338-5B84-552193D2AB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567" y="5486399"/>
            <a:ext cx="3296302" cy="854997"/>
          </a:xfrm>
          <a:prstGeom prst="rect">
            <a:avLst/>
          </a:prstGeom>
        </p:spPr>
      </p:pic>
      <p:sp>
        <p:nvSpPr>
          <p:cNvPr id="9" name="Subtítulo 2">
            <a:extLst>
              <a:ext uri="{FF2B5EF4-FFF2-40B4-BE49-F238E27FC236}">
                <a16:creationId xmlns:a16="http://schemas.microsoft.com/office/drawing/2014/main" id="{627A8017-8C71-7CDE-934F-AB19F5884FD7}"/>
              </a:ext>
            </a:extLst>
          </p:cNvPr>
          <p:cNvSpPr txBox="1">
            <a:spLocks/>
          </p:cNvSpPr>
          <p:nvPr/>
        </p:nvSpPr>
        <p:spPr>
          <a:xfrm>
            <a:off x="5965372" y="2220976"/>
            <a:ext cx="4130351" cy="3265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2000" dirty="0">
                <a:latin typeface="Montserrat" pitchFamily="2" charset="0"/>
              </a:rPr>
              <a:t>Vero </a:t>
            </a:r>
            <a:r>
              <a:rPr lang="es-MX" sz="2000" dirty="0" err="1">
                <a:latin typeface="Montserrat" pitchFamily="2" charset="0"/>
              </a:rPr>
              <a:t>autem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cupiditate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iusto</a:t>
            </a:r>
            <a:r>
              <a:rPr lang="es-MX" sz="2000" dirty="0">
                <a:latin typeface="Montserrat" pitchFamily="2" charset="0"/>
              </a:rPr>
              <a:t> dicta </a:t>
            </a:r>
            <a:r>
              <a:rPr lang="es-MX" sz="2000" dirty="0" err="1">
                <a:latin typeface="Montserrat" pitchFamily="2" charset="0"/>
              </a:rPr>
              <a:t>asperiores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debitis</a:t>
            </a:r>
            <a:r>
              <a:rPr lang="es-MX" sz="2000" dirty="0">
                <a:latin typeface="Montserrat" pitchFamily="2" charset="0"/>
              </a:rPr>
              <a:t>, sunt </a:t>
            </a:r>
            <a:r>
              <a:rPr lang="es-MX" sz="2000" dirty="0" err="1">
                <a:latin typeface="Montserrat" pitchFamily="2" charset="0"/>
              </a:rPr>
              <a:t>consequuntur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nesciunt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commodi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provident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Deleniti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distinctio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molestiae</a:t>
            </a:r>
            <a:r>
              <a:rPr lang="es-MX" sz="2000" dirty="0">
                <a:latin typeface="Montserrat" pitchFamily="2" charset="0"/>
              </a:rPr>
              <a:t> a odio quia </a:t>
            </a:r>
            <a:r>
              <a:rPr lang="es-MX" sz="2000" dirty="0" err="1">
                <a:latin typeface="Montserrat" pitchFamily="2" charset="0"/>
              </a:rPr>
              <a:t>earum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atque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aut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pt-BR" sz="2000" dirty="0" err="1">
                <a:latin typeface="Montserrat" pitchFamily="2" charset="0"/>
              </a:rPr>
              <a:t>ipsam</a:t>
            </a:r>
            <a:r>
              <a:rPr lang="pt-BR" sz="2000" dirty="0">
                <a:latin typeface="Montserrat" pitchFamily="2" charset="0"/>
              </a:rPr>
              <a:t> </a:t>
            </a:r>
            <a:r>
              <a:rPr lang="pt-BR" sz="2000" dirty="0" err="1">
                <a:latin typeface="Montserrat" pitchFamily="2" charset="0"/>
              </a:rPr>
              <a:t>ex</a:t>
            </a:r>
            <a:r>
              <a:rPr lang="pt-BR" sz="2000" dirty="0">
                <a:latin typeface="Montserrat" pitchFamily="2" charset="0"/>
              </a:rPr>
              <a:t> </a:t>
            </a:r>
            <a:r>
              <a:rPr lang="pt-BR" sz="2000" dirty="0" err="1">
                <a:latin typeface="Montserrat" pitchFamily="2" charset="0"/>
              </a:rPr>
              <a:t>tenetur</a:t>
            </a:r>
            <a:r>
              <a:rPr lang="pt-BR" sz="2000" dirty="0">
                <a:latin typeface="Montserrat" pitchFamily="2" charset="0"/>
              </a:rPr>
              <a:t> </a:t>
            </a:r>
            <a:r>
              <a:rPr lang="pt-BR" sz="2000" dirty="0" err="1">
                <a:latin typeface="Montserrat" pitchFamily="2" charset="0"/>
              </a:rPr>
              <a:t>veritatis</a:t>
            </a:r>
            <a:r>
              <a:rPr lang="pt-BR" sz="2000" dirty="0">
                <a:latin typeface="Montserrat" pitchFamily="2" charset="0"/>
              </a:rPr>
              <a:t> </a:t>
            </a:r>
            <a:r>
              <a:rPr lang="pt-BR" sz="2000" dirty="0" err="1">
                <a:latin typeface="Montserrat" pitchFamily="2" charset="0"/>
              </a:rPr>
              <a:t>aliquam</a:t>
            </a:r>
            <a:r>
              <a:rPr lang="pt-BR" sz="2000" dirty="0">
                <a:latin typeface="Montserrat" pitchFamily="2" charset="0"/>
              </a:rPr>
              <a:t> cum </a:t>
            </a:r>
            <a:r>
              <a:rPr lang="pt-BR" sz="2000" dirty="0" err="1">
                <a:latin typeface="Montserrat" pitchFamily="2" charset="0"/>
              </a:rPr>
              <a:t>molestias</a:t>
            </a:r>
            <a:r>
              <a:rPr lang="pt-BR" sz="2000" dirty="0">
                <a:latin typeface="Montserrat" pitchFamily="2" charset="0"/>
              </a:rPr>
              <a:t> </a:t>
            </a:r>
            <a:r>
              <a:rPr lang="pt-BR" sz="2000" dirty="0" err="1">
                <a:latin typeface="Montserrat" pitchFamily="2" charset="0"/>
              </a:rPr>
              <a:t>ullam</a:t>
            </a:r>
            <a:r>
              <a:rPr lang="pt-BR" sz="2000" dirty="0">
                <a:latin typeface="Montserrat" pitchFamily="2" charset="0"/>
              </a:rPr>
              <a:t>!</a:t>
            </a:r>
            <a:endParaRPr lang="es-419" sz="20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780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14347"/>
          </a:xfrm>
        </p:spPr>
        <p:txBody>
          <a:bodyPr>
            <a:normAutofit/>
          </a:bodyPr>
          <a:lstStyle/>
          <a:p>
            <a:pPr algn="l"/>
            <a:r>
              <a:rPr lang="es-MX" sz="4000" dirty="0" err="1">
                <a:latin typeface="Montserrat ExtraBold" pitchFamily="2" charset="0"/>
              </a:rPr>
              <a:t>Rast</a:t>
            </a:r>
            <a:r>
              <a:rPr lang="es-MX" sz="4000" dirty="0">
                <a:latin typeface="Montserrat ExtraBold" pitchFamily="2" charset="0"/>
              </a:rPr>
              <a:t> mein total </a:t>
            </a:r>
            <a:r>
              <a:rPr lang="es-MX" sz="4000" dirty="0" err="1">
                <a:latin typeface="Montserrat ExtraBold" pitchFamily="2" charset="0"/>
              </a:rPr>
              <a:t>serim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20976"/>
            <a:ext cx="4223657" cy="3265423"/>
          </a:xfrm>
        </p:spPr>
        <p:txBody>
          <a:bodyPr>
            <a:normAutofit/>
          </a:bodyPr>
          <a:lstStyle/>
          <a:p>
            <a:pPr algn="l"/>
            <a:r>
              <a:rPr lang="es-MX" sz="2000" dirty="0" err="1">
                <a:latin typeface="Montserrat" pitchFamily="2" charset="0"/>
              </a:rPr>
              <a:t>Quae</a:t>
            </a:r>
            <a:r>
              <a:rPr lang="es-MX" sz="2000" dirty="0">
                <a:latin typeface="Montserrat" pitchFamily="2" charset="0"/>
              </a:rPr>
              <a:t> tempore </a:t>
            </a:r>
            <a:r>
              <a:rPr lang="es-MX" sz="2000" dirty="0" err="1">
                <a:latin typeface="Montserrat" pitchFamily="2" charset="0"/>
              </a:rPr>
              <a:t>vel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consectetur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distinctio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mollitia</a:t>
            </a:r>
            <a:r>
              <a:rPr lang="es-MX" sz="2000" dirty="0">
                <a:latin typeface="Montserrat" pitchFamily="2" charset="0"/>
              </a:rPr>
              <a:t> molestias </a:t>
            </a:r>
            <a:r>
              <a:rPr lang="es-MX" sz="2000" dirty="0" err="1">
                <a:latin typeface="Montserrat" pitchFamily="2" charset="0"/>
              </a:rPr>
              <a:t>animi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ipsum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quidem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corrupti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deleniti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unde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magnam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officia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harum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maxime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itaque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enim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molestiae</a:t>
            </a:r>
            <a:r>
              <a:rPr lang="es-MX" sz="2000" dirty="0">
                <a:latin typeface="Montserrat" pitchFamily="2" charset="0"/>
              </a:rPr>
              <a:t>! Inventore </a:t>
            </a:r>
            <a:r>
              <a:rPr lang="es-MX" sz="2000" dirty="0" err="1">
                <a:latin typeface="Montserrat" pitchFamily="2" charset="0"/>
              </a:rPr>
              <a:t>Saepe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nulla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architecto</a:t>
            </a:r>
            <a:r>
              <a:rPr lang="es-MX" sz="2000" dirty="0">
                <a:latin typeface="Montserrat" pitchFamily="2" charset="0"/>
              </a:rPr>
              <a:t> fuga </a:t>
            </a:r>
            <a:r>
              <a:rPr lang="es-MX" sz="2000" dirty="0" err="1">
                <a:latin typeface="Montserrat" pitchFamily="2" charset="0"/>
              </a:rPr>
              <a:t>modi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aspernatur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Possimus</a:t>
            </a:r>
            <a:r>
              <a:rPr lang="es-MX" sz="2000" dirty="0">
                <a:latin typeface="Montserrat" pitchFamily="2" charset="0"/>
              </a:rPr>
              <a:t>, moles </a:t>
            </a:r>
            <a:r>
              <a:rPr lang="es-MX" sz="2000" dirty="0" err="1">
                <a:latin typeface="Montserrat" pitchFamily="2" charset="0"/>
              </a:rPr>
              <a:t>rehenderit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doloribus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enim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ex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veritatis </a:t>
            </a:r>
            <a:r>
              <a:rPr lang="es-MX" sz="2000" dirty="0" err="1">
                <a:latin typeface="Montserrat" pitchFamily="2" charset="0"/>
              </a:rPr>
              <a:t>aliquam</a:t>
            </a:r>
            <a:endParaRPr lang="es-419" sz="2000" dirty="0">
              <a:latin typeface="Montserrat" pitchFamily="2" charset="0"/>
            </a:endParaRPr>
          </a:p>
          <a:p>
            <a:pPr algn="l"/>
            <a:endParaRPr lang="es-419" sz="2000" dirty="0">
              <a:latin typeface="Montserrat" pitchFamily="2" charset="0"/>
            </a:endParaRPr>
          </a:p>
        </p:txBody>
      </p:sp>
      <p:pic>
        <p:nvPicPr>
          <p:cNvPr id="6" name="Imagen 5" descr="Imagen que contiene pez&#10;&#10;Descripción generada automáticamente">
            <a:extLst>
              <a:ext uri="{FF2B5EF4-FFF2-40B4-BE49-F238E27FC236}">
                <a16:creationId xmlns:a16="http://schemas.microsoft.com/office/drawing/2014/main" id="{40742E93-8B0F-D8FC-9EA1-340D28B4A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2" r="17459"/>
          <a:stretch/>
        </p:blipFill>
        <p:spPr>
          <a:xfrm rot="19105518">
            <a:off x="7250318" y="-3058423"/>
            <a:ext cx="4868843" cy="4364031"/>
          </a:xfrm>
          <a:prstGeom prst="rect">
            <a:avLst/>
          </a:prstGeom>
        </p:spPr>
      </p:pic>
      <p:sp>
        <p:nvSpPr>
          <p:cNvPr id="9" name="Subtítulo 2">
            <a:extLst>
              <a:ext uri="{FF2B5EF4-FFF2-40B4-BE49-F238E27FC236}">
                <a16:creationId xmlns:a16="http://schemas.microsoft.com/office/drawing/2014/main" id="{627A8017-8C71-7CDE-934F-AB19F5884FD7}"/>
              </a:ext>
            </a:extLst>
          </p:cNvPr>
          <p:cNvSpPr txBox="1">
            <a:spLocks/>
          </p:cNvSpPr>
          <p:nvPr/>
        </p:nvSpPr>
        <p:spPr>
          <a:xfrm>
            <a:off x="6226630" y="2220976"/>
            <a:ext cx="4630335" cy="3265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419" sz="2000" dirty="0">
              <a:latin typeface="Montserrat" pitchFamily="2" charset="0"/>
            </a:endParaRP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9C3E4C3E-D9FF-0DB9-6360-31D5221D82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951" y="4486589"/>
            <a:ext cx="1982340" cy="1843465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4B0F7AFF-1BC1-6FAD-64AA-09B61800A427}"/>
              </a:ext>
            </a:extLst>
          </p:cNvPr>
          <p:cNvSpPr txBox="1">
            <a:spLocks/>
          </p:cNvSpPr>
          <p:nvPr/>
        </p:nvSpPr>
        <p:spPr>
          <a:xfrm>
            <a:off x="6096000" y="2220975"/>
            <a:ext cx="4093029" cy="3265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2000" dirty="0">
                <a:latin typeface="Montserrat" pitchFamily="2" charset="0"/>
              </a:rPr>
              <a:t>Moles </a:t>
            </a:r>
            <a:r>
              <a:rPr lang="es-MX" sz="2000" dirty="0" err="1">
                <a:latin typeface="Montserrat" pitchFamily="2" charset="0"/>
              </a:rPr>
              <a:t>rehenderit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doloribus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enim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ex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veritatis </a:t>
            </a:r>
            <a:r>
              <a:rPr lang="es-MX" sz="2000" dirty="0" err="1">
                <a:latin typeface="Montserrat" pitchFamily="2" charset="0"/>
              </a:rPr>
              <a:t>aliquam</a:t>
            </a:r>
            <a:r>
              <a:rPr lang="es-419" sz="2000" dirty="0">
                <a:latin typeface="Montserrat" pitchFamily="2" charset="0"/>
              </a:rPr>
              <a:t> q</a:t>
            </a:r>
            <a:r>
              <a:rPr lang="es-MX" sz="2000" dirty="0" err="1">
                <a:latin typeface="Montserrat" pitchFamily="2" charset="0"/>
              </a:rPr>
              <a:t>uae</a:t>
            </a:r>
            <a:r>
              <a:rPr lang="es-MX" sz="2000" dirty="0">
                <a:latin typeface="Montserrat" pitchFamily="2" charset="0"/>
              </a:rPr>
              <a:t> tempore </a:t>
            </a:r>
            <a:r>
              <a:rPr lang="es-MX" sz="2000" dirty="0" err="1">
                <a:latin typeface="Montserrat" pitchFamily="2" charset="0"/>
              </a:rPr>
              <a:t>vel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consectetur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distinctio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mollitia</a:t>
            </a:r>
            <a:r>
              <a:rPr lang="es-MX" sz="2000" dirty="0">
                <a:latin typeface="Montserrat" pitchFamily="2" charset="0"/>
              </a:rPr>
              <a:t> molestias </a:t>
            </a:r>
            <a:r>
              <a:rPr lang="es-MX" sz="2000" dirty="0" err="1">
                <a:latin typeface="Montserrat" pitchFamily="2" charset="0"/>
              </a:rPr>
              <a:t>animi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ipsum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quidem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corrupti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deleniti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unde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magnam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officia</a:t>
            </a:r>
            <a:r>
              <a:rPr lang="es-MX" sz="2000" dirty="0">
                <a:latin typeface="Montserrat" pitchFamily="2" charset="0"/>
              </a:rPr>
              <a:t> moles </a:t>
            </a:r>
            <a:r>
              <a:rPr lang="es-MX" sz="2000" dirty="0" err="1">
                <a:latin typeface="Montserrat" pitchFamily="2" charset="0"/>
              </a:rPr>
              <a:t>rehenderit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doloribus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enim</a:t>
            </a:r>
            <a:r>
              <a:rPr lang="es-MX" sz="2000" dirty="0">
                <a:latin typeface="Montserrat" pitchFamily="2" charset="0"/>
              </a:rPr>
              <a:t>,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ex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veritatis </a:t>
            </a:r>
            <a:r>
              <a:rPr lang="es-MX" sz="2000" dirty="0" err="1">
                <a:latin typeface="Montserrat" pitchFamily="2" charset="0"/>
              </a:rPr>
              <a:t>aliquam</a:t>
            </a:r>
            <a:endParaRPr lang="es-419" sz="2000" dirty="0">
              <a:latin typeface="Montserrat" pitchFamily="2" charset="0"/>
            </a:endParaRPr>
          </a:p>
          <a:p>
            <a:pPr algn="l"/>
            <a:endParaRPr lang="es-419" sz="20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75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37071" y="995068"/>
            <a:ext cx="3233835" cy="4609032"/>
          </a:xfrm>
        </p:spPr>
        <p:txBody>
          <a:bodyPr>
            <a:noAutofit/>
          </a:bodyPr>
          <a:lstStyle/>
          <a:p>
            <a:pPr algn="l"/>
            <a:r>
              <a:rPr lang="es-MX" sz="2000" dirty="0" err="1">
                <a:latin typeface="Montserrat" pitchFamily="2" charset="0"/>
              </a:rPr>
              <a:t>Lorem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ipsum</a:t>
            </a:r>
            <a:r>
              <a:rPr lang="es-MX" sz="2000" dirty="0">
                <a:latin typeface="Montserrat" pitchFamily="2" charset="0"/>
              </a:rPr>
              <a:t> dolor </a:t>
            </a:r>
            <a:r>
              <a:rPr lang="es-MX" sz="2000" dirty="0" err="1">
                <a:latin typeface="Montserrat" pitchFamily="2" charset="0"/>
              </a:rPr>
              <a:t>sit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amet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consectetur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b="1" dirty="0" err="1">
                <a:latin typeface="Montserrat" pitchFamily="2" charset="0"/>
              </a:rPr>
              <a:t>adipisicing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elit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Eveniet</a:t>
            </a:r>
            <a:r>
              <a:rPr lang="es-MX" sz="2000" dirty="0">
                <a:latin typeface="Montserrat" pitchFamily="2" charset="0"/>
              </a:rPr>
              <a:t> rem </a:t>
            </a:r>
            <a:r>
              <a:rPr lang="es-MX" sz="2000" dirty="0" err="1">
                <a:latin typeface="Montserrat" pitchFamily="2" charset="0"/>
              </a:rPr>
              <a:t>placeat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iusto</a:t>
            </a:r>
            <a:r>
              <a:rPr lang="es-MX" sz="2000" dirty="0">
                <a:latin typeface="Montserrat" pitchFamily="2" charset="0"/>
              </a:rPr>
              <a:t> quis </a:t>
            </a:r>
            <a:r>
              <a:rPr lang="es-MX" sz="2000" dirty="0" err="1">
                <a:latin typeface="Montserrat" pitchFamily="2" charset="0"/>
              </a:rPr>
              <a:t>est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nobis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repellat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voluptatem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quisquam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deserunt</a:t>
            </a:r>
            <a:r>
              <a:rPr lang="es-MX" sz="2000" dirty="0">
                <a:latin typeface="Montserrat" pitchFamily="2" charset="0"/>
              </a:rPr>
              <a:t> at </a:t>
            </a:r>
            <a:r>
              <a:rPr lang="es-MX" sz="2000" dirty="0" err="1">
                <a:latin typeface="Montserrat" pitchFamily="2" charset="0"/>
              </a:rPr>
              <a:t>liber</a:t>
            </a:r>
            <a:r>
              <a:rPr lang="es-MX" sz="2000" dirty="0">
                <a:latin typeface="Montserrat" pitchFamily="2" charset="0"/>
              </a:rPr>
              <a:t>.</a:t>
            </a:r>
          </a:p>
          <a:p>
            <a:pPr algn="l"/>
            <a:endParaRPr lang="es-MX" sz="2000" dirty="0">
              <a:latin typeface="Montserrat" pitchFamily="2" charset="0"/>
            </a:endParaRPr>
          </a:p>
          <a:p>
            <a:pPr algn="l"/>
            <a:r>
              <a:rPr lang="es-MX" sz="2000" b="1" dirty="0" err="1">
                <a:latin typeface="Montserrat" pitchFamily="2" charset="0"/>
              </a:rPr>
              <a:t>Accusamus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facere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minus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architecto</a:t>
            </a:r>
            <a:r>
              <a:rPr lang="es-MX" sz="2000" dirty="0">
                <a:latin typeface="Montserrat" pitchFamily="2" charset="0"/>
              </a:rPr>
              <a:t> sed,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necessitatibus</a:t>
            </a:r>
            <a:r>
              <a:rPr lang="es-MX" sz="2000" dirty="0">
                <a:latin typeface="Montserrat" pitchFamily="2" charset="0"/>
              </a:rPr>
              <a:t> iure </a:t>
            </a:r>
            <a:r>
              <a:rPr lang="es-MX" sz="2000" dirty="0" err="1">
                <a:latin typeface="Montserrat" pitchFamily="2" charset="0"/>
              </a:rPr>
              <a:t>maxime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b="1" dirty="0">
                <a:latin typeface="Montserrat" pitchFamily="2" charset="0"/>
              </a:rPr>
              <a:t>veritatis</a:t>
            </a:r>
            <a:r>
              <a:rPr lang="es-MX" sz="2000" dirty="0">
                <a:latin typeface="Montserrat" pitchFamily="2" charset="0"/>
              </a:rPr>
              <a:t> in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culpa </a:t>
            </a:r>
            <a:r>
              <a:rPr lang="es-MX" sz="2000" dirty="0" err="1">
                <a:latin typeface="Montserrat" pitchFamily="2" charset="0"/>
              </a:rPr>
              <a:t>quasi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Consequatur</a:t>
            </a:r>
            <a:r>
              <a:rPr lang="es-MX" sz="2000" dirty="0">
                <a:latin typeface="Montserrat" pitchFamily="2" charset="0"/>
              </a:rPr>
              <a:t> sunt et </a:t>
            </a:r>
            <a:r>
              <a:rPr lang="es-MX" sz="2000" dirty="0" err="1">
                <a:latin typeface="Montserrat" pitchFamily="2" charset="0"/>
              </a:rPr>
              <a:t>voluptas</a:t>
            </a:r>
            <a:r>
              <a:rPr lang="es-MX" sz="2000" dirty="0">
                <a:latin typeface="Montserrat" pitchFamily="2" charset="0"/>
              </a:rPr>
              <a:t> ex!</a:t>
            </a:r>
            <a:endParaRPr lang="es-419" sz="2000" dirty="0">
              <a:latin typeface="Montserrat" pitchFamily="2" charset="0"/>
            </a:endParaRPr>
          </a:p>
        </p:txBody>
      </p:sp>
      <p:pic>
        <p:nvPicPr>
          <p:cNvPr id="7" name="Imagen 6" descr="Imagen que contiene nombre de la empresa">
            <a:extLst>
              <a:ext uri="{FF2B5EF4-FFF2-40B4-BE49-F238E27FC236}">
                <a16:creationId xmlns:a16="http://schemas.microsoft.com/office/drawing/2014/main" id="{0E895B42-7C7B-65E3-C626-DA9A0E9D8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09" y="5908900"/>
            <a:ext cx="1533331" cy="397716"/>
          </a:xfrm>
          <a:prstGeom prst="rect">
            <a:avLst/>
          </a:prstGeom>
        </p:spPr>
      </p:pic>
      <p:pic>
        <p:nvPicPr>
          <p:cNvPr id="9" name="Imagen 8" descr="Imagen que contiene persona, interior, hombre, sostener&#10;&#10;Descripción generada automáticamente">
            <a:extLst>
              <a:ext uri="{FF2B5EF4-FFF2-40B4-BE49-F238E27FC236}">
                <a16:creationId xmlns:a16="http://schemas.microsoft.com/office/drawing/2014/main" id="{E2202870-4C95-0118-5785-3EC0806FD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5" t="16190" r="16137"/>
          <a:stretch/>
        </p:blipFill>
        <p:spPr>
          <a:xfrm>
            <a:off x="4170394" y="531743"/>
            <a:ext cx="3851211" cy="6326257"/>
          </a:xfrm>
          <a:prstGeom prst="rect">
            <a:avLst/>
          </a:prstGeom>
        </p:spPr>
      </p:pic>
      <p:sp>
        <p:nvSpPr>
          <p:cNvPr id="11" name="Subtítulo 2">
            <a:extLst>
              <a:ext uri="{FF2B5EF4-FFF2-40B4-BE49-F238E27FC236}">
                <a16:creationId xmlns:a16="http://schemas.microsoft.com/office/drawing/2014/main" id="{6C3523AC-502F-5271-BACD-936446EE684D}"/>
              </a:ext>
            </a:extLst>
          </p:cNvPr>
          <p:cNvSpPr txBox="1">
            <a:spLocks/>
          </p:cNvSpPr>
          <p:nvPr/>
        </p:nvSpPr>
        <p:spPr>
          <a:xfrm>
            <a:off x="894182" y="995068"/>
            <a:ext cx="3233835" cy="53115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MX" sz="2000" dirty="0" err="1">
                <a:latin typeface="Montserrat" pitchFamily="2" charset="0"/>
              </a:rPr>
              <a:t>Lorem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ipsum</a:t>
            </a:r>
            <a:r>
              <a:rPr lang="es-MX" sz="2000" dirty="0">
                <a:latin typeface="Montserrat" pitchFamily="2" charset="0"/>
              </a:rPr>
              <a:t> dolor </a:t>
            </a:r>
            <a:r>
              <a:rPr lang="es-MX" sz="2000" dirty="0" err="1">
                <a:latin typeface="Montserrat" pitchFamily="2" charset="0"/>
              </a:rPr>
              <a:t>sit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amet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consectetur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adipisicing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elit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b="1" dirty="0" err="1">
                <a:latin typeface="Montserrat" pitchFamily="2" charset="0"/>
              </a:rPr>
              <a:t>Eveniet</a:t>
            </a:r>
            <a:r>
              <a:rPr lang="es-MX" sz="2000" dirty="0">
                <a:latin typeface="Montserrat" pitchFamily="2" charset="0"/>
              </a:rPr>
              <a:t> rem </a:t>
            </a:r>
            <a:r>
              <a:rPr lang="es-MX" sz="2000" dirty="0" err="1">
                <a:latin typeface="Montserrat" pitchFamily="2" charset="0"/>
              </a:rPr>
              <a:t>placeat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iusto</a:t>
            </a:r>
            <a:r>
              <a:rPr lang="es-MX" sz="2000" dirty="0">
                <a:latin typeface="Montserrat" pitchFamily="2" charset="0"/>
              </a:rPr>
              <a:t> quis </a:t>
            </a:r>
            <a:r>
              <a:rPr lang="es-MX" sz="2000" dirty="0" err="1">
                <a:latin typeface="Montserrat" pitchFamily="2" charset="0"/>
              </a:rPr>
              <a:t>est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nobis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repellat</a:t>
            </a:r>
            <a:endParaRPr lang="es-MX" sz="2000" dirty="0">
              <a:latin typeface="Montserrat" pitchFamily="2" charset="0"/>
            </a:endParaRPr>
          </a:p>
          <a:p>
            <a:pPr algn="l"/>
            <a:endParaRPr lang="es-MX" sz="2000" dirty="0">
              <a:latin typeface="Montserrat" pitchFamily="2" charset="0"/>
            </a:endParaRPr>
          </a:p>
          <a:p>
            <a:pPr algn="l"/>
            <a:r>
              <a:rPr lang="es-MX" sz="2000" dirty="0" err="1">
                <a:latin typeface="Montserrat" pitchFamily="2" charset="0"/>
              </a:rPr>
              <a:t>Voluptatem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quisquam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deserunt</a:t>
            </a:r>
            <a:r>
              <a:rPr lang="es-MX" sz="2000" dirty="0">
                <a:latin typeface="Montserrat" pitchFamily="2" charset="0"/>
              </a:rPr>
              <a:t> at </a:t>
            </a:r>
            <a:r>
              <a:rPr lang="es-MX" sz="2000" dirty="0" err="1">
                <a:latin typeface="Montserrat" pitchFamily="2" charset="0"/>
              </a:rPr>
              <a:t>liber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b="1" dirty="0" err="1">
                <a:latin typeface="Montserrat" pitchFamily="2" charset="0"/>
              </a:rPr>
              <a:t>accusamus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facere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minus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architecto</a:t>
            </a:r>
            <a:r>
              <a:rPr lang="es-MX" sz="2000" dirty="0">
                <a:latin typeface="Montserrat" pitchFamily="2" charset="0"/>
              </a:rPr>
              <a:t> sed, </a:t>
            </a:r>
            <a:r>
              <a:rPr lang="es-MX" sz="2000" dirty="0" err="1">
                <a:latin typeface="Montserrat" pitchFamily="2" charset="0"/>
              </a:rPr>
              <a:t>tenetur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necessitatibus</a:t>
            </a:r>
            <a:r>
              <a:rPr lang="es-MX" sz="2000" dirty="0">
                <a:latin typeface="Montserrat" pitchFamily="2" charset="0"/>
              </a:rPr>
              <a:t> </a:t>
            </a:r>
          </a:p>
          <a:p>
            <a:pPr algn="l"/>
            <a:endParaRPr lang="es-MX" sz="2000" dirty="0">
              <a:latin typeface="Montserrat" pitchFamily="2" charset="0"/>
            </a:endParaRPr>
          </a:p>
          <a:p>
            <a:pPr algn="l"/>
            <a:r>
              <a:rPr lang="es-MX" sz="2000" dirty="0" err="1">
                <a:latin typeface="Montserrat" pitchFamily="2" charset="0"/>
              </a:rPr>
              <a:t>Liure</a:t>
            </a:r>
            <a:r>
              <a:rPr lang="es-MX" sz="2000" dirty="0">
                <a:latin typeface="Montserrat" pitchFamily="2" charset="0"/>
              </a:rPr>
              <a:t> </a:t>
            </a:r>
            <a:r>
              <a:rPr lang="es-MX" sz="2000" dirty="0" err="1">
                <a:latin typeface="Montserrat" pitchFamily="2" charset="0"/>
              </a:rPr>
              <a:t>maxime</a:t>
            </a:r>
            <a:r>
              <a:rPr lang="es-MX" sz="2000" dirty="0">
                <a:latin typeface="Montserrat" pitchFamily="2" charset="0"/>
              </a:rPr>
              <a:t> veritatis in </a:t>
            </a:r>
            <a:r>
              <a:rPr lang="es-MX" sz="2000" dirty="0" err="1">
                <a:latin typeface="Montserrat" pitchFamily="2" charset="0"/>
              </a:rPr>
              <a:t>ipsam</a:t>
            </a:r>
            <a:r>
              <a:rPr lang="es-MX" sz="2000" dirty="0">
                <a:latin typeface="Montserrat" pitchFamily="2" charset="0"/>
              </a:rPr>
              <a:t> culpa </a:t>
            </a:r>
            <a:r>
              <a:rPr lang="es-MX" sz="2000" b="1" dirty="0" err="1">
                <a:latin typeface="Montserrat" pitchFamily="2" charset="0"/>
              </a:rPr>
              <a:t>quasi</a:t>
            </a:r>
            <a:r>
              <a:rPr lang="es-MX" sz="2000" dirty="0">
                <a:latin typeface="Montserrat" pitchFamily="2" charset="0"/>
              </a:rPr>
              <a:t>. </a:t>
            </a:r>
            <a:r>
              <a:rPr lang="es-MX" sz="2000" dirty="0" err="1">
                <a:latin typeface="Montserrat" pitchFamily="2" charset="0"/>
              </a:rPr>
              <a:t>Consequatur</a:t>
            </a:r>
            <a:r>
              <a:rPr lang="es-MX" sz="2000" dirty="0">
                <a:latin typeface="Montserrat" pitchFamily="2" charset="0"/>
              </a:rPr>
              <a:t> sunt et </a:t>
            </a:r>
            <a:r>
              <a:rPr lang="es-MX" sz="2000" dirty="0" err="1">
                <a:latin typeface="Montserrat" pitchFamily="2" charset="0"/>
              </a:rPr>
              <a:t>voluptas</a:t>
            </a:r>
            <a:r>
              <a:rPr lang="es-MX" sz="2000" dirty="0">
                <a:latin typeface="Montserrat" pitchFamily="2" charset="0"/>
              </a:rPr>
              <a:t> ex!</a:t>
            </a:r>
            <a:endParaRPr lang="es-419" sz="20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487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08104" y="1122363"/>
            <a:ext cx="6459895" cy="801687"/>
          </a:xfrm>
        </p:spPr>
        <p:txBody>
          <a:bodyPr>
            <a:normAutofit/>
          </a:bodyPr>
          <a:lstStyle/>
          <a:p>
            <a:pPr algn="l"/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08104" y="2202316"/>
            <a:ext cx="7193903" cy="2509644"/>
          </a:xfrm>
        </p:spPr>
        <p:txBody>
          <a:bodyPr>
            <a:noAutofit/>
          </a:bodyPr>
          <a:lstStyle/>
          <a:p>
            <a:pPr algn="l"/>
            <a:r>
              <a:rPr lang="es-MX" sz="2200" dirty="0" err="1">
                <a:latin typeface="Montserrat" pitchFamily="2" charset="0"/>
              </a:rPr>
              <a:t>Lorem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ipsum</a:t>
            </a:r>
            <a:r>
              <a:rPr lang="es-MX" sz="2200" dirty="0">
                <a:latin typeface="Montserrat" pitchFamily="2" charset="0"/>
              </a:rPr>
              <a:t> dolor </a:t>
            </a:r>
            <a:r>
              <a:rPr lang="es-MX" sz="2200" dirty="0" err="1">
                <a:latin typeface="Montserrat" pitchFamily="2" charset="0"/>
              </a:rPr>
              <a:t>sit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amet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consectetur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adipisicing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elit</a:t>
            </a:r>
            <a:r>
              <a:rPr lang="es-MX" sz="2200" dirty="0">
                <a:latin typeface="Montserrat" pitchFamily="2" charset="0"/>
              </a:rPr>
              <a:t>. </a:t>
            </a:r>
            <a:r>
              <a:rPr lang="es-MX" sz="2200" dirty="0" err="1">
                <a:latin typeface="Montserrat" pitchFamily="2" charset="0"/>
              </a:rPr>
              <a:t>Eveniet</a:t>
            </a:r>
            <a:r>
              <a:rPr lang="es-MX" sz="2200" dirty="0">
                <a:latin typeface="Montserrat" pitchFamily="2" charset="0"/>
              </a:rPr>
              <a:t> rem </a:t>
            </a:r>
            <a:r>
              <a:rPr lang="es-MX" sz="2200" dirty="0" err="1">
                <a:latin typeface="Montserrat" pitchFamily="2" charset="0"/>
              </a:rPr>
              <a:t>placeat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iusto</a:t>
            </a:r>
            <a:r>
              <a:rPr lang="es-MX" sz="2200" dirty="0">
                <a:latin typeface="Montserrat" pitchFamily="2" charset="0"/>
              </a:rPr>
              <a:t> quis </a:t>
            </a:r>
            <a:r>
              <a:rPr lang="es-MX" sz="2200" dirty="0" err="1">
                <a:latin typeface="Montserrat" pitchFamily="2" charset="0"/>
              </a:rPr>
              <a:t>est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nobis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repellat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voluptatem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quisquam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deserunt</a:t>
            </a:r>
            <a:r>
              <a:rPr lang="es-MX" sz="2200" dirty="0">
                <a:latin typeface="Montserrat" pitchFamily="2" charset="0"/>
              </a:rPr>
              <a:t> at libero </a:t>
            </a:r>
            <a:r>
              <a:rPr lang="es-MX" sz="2200" dirty="0" err="1">
                <a:latin typeface="Montserrat" pitchFamily="2" charset="0"/>
              </a:rPr>
              <a:t>accusamus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facere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minus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architecto</a:t>
            </a:r>
            <a:r>
              <a:rPr lang="es-MX" sz="2200" dirty="0">
                <a:latin typeface="Montserrat" pitchFamily="2" charset="0"/>
              </a:rPr>
              <a:t> sed, </a:t>
            </a:r>
            <a:r>
              <a:rPr lang="es-MX" sz="2200" dirty="0" err="1">
                <a:latin typeface="Montserrat" pitchFamily="2" charset="0"/>
              </a:rPr>
              <a:t>tenetur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necessitatibus</a:t>
            </a:r>
            <a:r>
              <a:rPr lang="es-MX" sz="2200" dirty="0">
                <a:latin typeface="Montserrat" pitchFamily="2" charset="0"/>
              </a:rPr>
              <a:t> iure </a:t>
            </a:r>
            <a:r>
              <a:rPr lang="es-MX" sz="2200" dirty="0" err="1">
                <a:latin typeface="Montserrat" pitchFamily="2" charset="0"/>
              </a:rPr>
              <a:t>maxime</a:t>
            </a:r>
            <a:r>
              <a:rPr lang="es-MX" sz="2200" dirty="0">
                <a:latin typeface="Montserrat" pitchFamily="2" charset="0"/>
              </a:rPr>
              <a:t> veritatis in </a:t>
            </a:r>
            <a:r>
              <a:rPr lang="es-MX" sz="2200" dirty="0" err="1">
                <a:latin typeface="Montserrat" pitchFamily="2" charset="0"/>
              </a:rPr>
              <a:t>ipsam</a:t>
            </a:r>
            <a:r>
              <a:rPr lang="es-MX" sz="2200" dirty="0">
                <a:latin typeface="Montserrat" pitchFamily="2" charset="0"/>
              </a:rPr>
              <a:t> culpa </a:t>
            </a:r>
            <a:r>
              <a:rPr lang="es-MX" sz="2200" dirty="0" err="1">
                <a:latin typeface="Montserrat" pitchFamily="2" charset="0"/>
              </a:rPr>
              <a:t>quasi</a:t>
            </a:r>
            <a:r>
              <a:rPr lang="es-MX" sz="2200" dirty="0">
                <a:latin typeface="Montserrat" pitchFamily="2" charset="0"/>
              </a:rPr>
              <a:t>. </a:t>
            </a:r>
            <a:r>
              <a:rPr lang="es-MX" sz="2200" dirty="0" err="1">
                <a:latin typeface="Montserrat" pitchFamily="2" charset="0"/>
              </a:rPr>
              <a:t>Consequatur</a:t>
            </a:r>
            <a:r>
              <a:rPr lang="es-MX" sz="2200" dirty="0">
                <a:latin typeface="Montserrat" pitchFamily="2" charset="0"/>
              </a:rPr>
              <a:t> sunt et </a:t>
            </a:r>
            <a:r>
              <a:rPr lang="es-MX" sz="2200" dirty="0" err="1">
                <a:latin typeface="Montserrat" pitchFamily="2" charset="0"/>
              </a:rPr>
              <a:t>voluptas</a:t>
            </a:r>
            <a:r>
              <a:rPr lang="es-MX" sz="2200" dirty="0">
                <a:latin typeface="Montserrat" pitchFamily="2" charset="0"/>
              </a:rPr>
              <a:t> ex!</a:t>
            </a:r>
            <a:endParaRPr lang="es-419" sz="2200" dirty="0">
              <a:latin typeface="Montserrat" pitchFamily="2" charset="0"/>
            </a:endParaRPr>
          </a:p>
        </p:txBody>
      </p:sp>
      <p:pic>
        <p:nvPicPr>
          <p:cNvPr id="6" name="Imagen 5" descr="Man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30263DB5-735C-FAE6-7199-CFCC6B6D4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 t="16366" r="39175"/>
          <a:stretch/>
        </p:blipFill>
        <p:spPr>
          <a:xfrm>
            <a:off x="724678" y="317240"/>
            <a:ext cx="2755855" cy="6540759"/>
          </a:xfrm>
          <a:prstGeom prst="rect">
            <a:avLst/>
          </a:prstGeom>
        </p:spPr>
      </p:pic>
      <p:pic>
        <p:nvPicPr>
          <p:cNvPr id="7" name="Imagen 6" descr="Imagen que contiene nombre de la empresa">
            <a:extLst>
              <a:ext uri="{FF2B5EF4-FFF2-40B4-BE49-F238E27FC236}">
                <a16:creationId xmlns:a16="http://schemas.microsoft.com/office/drawing/2014/main" id="{0E895B42-7C7B-65E3-C626-DA9A0E9D8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104" y="4711960"/>
            <a:ext cx="3296302" cy="854997"/>
          </a:xfrm>
          <a:prstGeom prst="rect">
            <a:avLst/>
          </a:prstGeom>
        </p:spPr>
      </p:pic>
      <p:pic>
        <p:nvPicPr>
          <p:cNvPr id="9" name="Imagen 8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69E6C62C-DB2B-1D68-6C35-A25EF52F57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934" y="4572504"/>
            <a:ext cx="2755855" cy="133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8CD889-C642-403A-C9EA-0FC46C6946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5656" y="1122363"/>
            <a:ext cx="6459895" cy="801687"/>
          </a:xfrm>
        </p:spPr>
        <p:txBody>
          <a:bodyPr>
            <a:normAutofit/>
          </a:bodyPr>
          <a:lstStyle/>
          <a:p>
            <a:pPr algn="l"/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0E81F8-18FD-EDB0-4B9F-3ED82F92A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5656" y="2202316"/>
            <a:ext cx="7193903" cy="2509644"/>
          </a:xfrm>
        </p:spPr>
        <p:txBody>
          <a:bodyPr>
            <a:noAutofit/>
          </a:bodyPr>
          <a:lstStyle/>
          <a:p>
            <a:pPr algn="l"/>
            <a:r>
              <a:rPr lang="es-MX" sz="2200" dirty="0" err="1">
                <a:latin typeface="Montserrat" pitchFamily="2" charset="0"/>
              </a:rPr>
              <a:t>Lorem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ipsum</a:t>
            </a:r>
            <a:r>
              <a:rPr lang="es-MX" sz="2200" dirty="0">
                <a:latin typeface="Montserrat" pitchFamily="2" charset="0"/>
              </a:rPr>
              <a:t> dolor </a:t>
            </a:r>
            <a:r>
              <a:rPr lang="es-MX" sz="2200" dirty="0" err="1">
                <a:latin typeface="Montserrat" pitchFamily="2" charset="0"/>
              </a:rPr>
              <a:t>sit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amet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consectetur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adipisicing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elit</a:t>
            </a:r>
            <a:r>
              <a:rPr lang="es-MX" sz="2200" dirty="0">
                <a:latin typeface="Montserrat" pitchFamily="2" charset="0"/>
              </a:rPr>
              <a:t>. </a:t>
            </a:r>
            <a:r>
              <a:rPr lang="es-MX" sz="2200" dirty="0" err="1">
                <a:latin typeface="Montserrat" pitchFamily="2" charset="0"/>
              </a:rPr>
              <a:t>Eveniet</a:t>
            </a:r>
            <a:r>
              <a:rPr lang="es-MX" sz="2200" dirty="0">
                <a:latin typeface="Montserrat" pitchFamily="2" charset="0"/>
              </a:rPr>
              <a:t> rem </a:t>
            </a:r>
            <a:r>
              <a:rPr lang="es-MX" sz="2200" dirty="0" err="1">
                <a:latin typeface="Montserrat" pitchFamily="2" charset="0"/>
              </a:rPr>
              <a:t>placeat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iusto</a:t>
            </a:r>
            <a:r>
              <a:rPr lang="es-MX" sz="2200" dirty="0">
                <a:latin typeface="Montserrat" pitchFamily="2" charset="0"/>
              </a:rPr>
              <a:t> quis </a:t>
            </a:r>
            <a:r>
              <a:rPr lang="es-MX" sz="2200" dirty="0" err="1">
                <a:latin typeface="Montserrat" pitchFamily="2" charset="0"/>
              </a:rPr>
              <a:t>est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nobis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repellat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voluptatem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quisquam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deserunt</a:t>
            </a:r>
            <a:r>
              <a:rPr lang="es-MX" sz="2200" dirty="0">
                <a:latin typeface="Montserrat" pitchFamily="2" charset="0"/>
              </a:rPr>
              <a:t> at libero </a:t>
            </a:r>
            <a:r>
              <a:rPr lang="es-MX" sz="2200" dirty="0" err="1">
                <a:latin typeface="Montserrat" pitchFamily="2" charset="0"/>
              </a:rPr>
              <a:t>accusamus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facere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minus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architecto</a:t>
            </a:r>
            <a:r>
              <a:rPr lang="es-MX" sz="2200" dirty="0">
                <a:latin typeface="Montserrat" pitchFamily="2" charset="0"/>
              </a:rPr>
              <a:t> sed, </a:t>
            </a:r>
            <a:r>
              <a:rPr lang="es-MX" sz="2200" dirty="0" err="1">
                <a:latin typeface="Montserrat" pitchFamily="2" charset="0"/>
              </a:rPr>
              <a:t>tenetur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necessitatibus</a:t>
            </a:r>
            <a:r>
              <a:rPr lang="es-MX" sz="2200" dirty="0">
                <a:latin typeface="Montserrat" pitchFamily="2" charset="0"/>
              </a:rPr>
              <a:t> iure </a:t>
            </a:r>
            <a:r>
              <a:rPr lang="es-MX" sz="2200" dirty="0" err="1">
                <a:latin typeface="Montserrat" pitchFamily="2" charset="0"/>
              </a:rPr>
              <a:t>maxime</a:t>
            </a:r>
            <a:r>
              <a:rPr lang="es-MX" sz="2200" dirty="0">
                <a:latin typeface="Montserrat" pitchFamily="2" charset="0"/>
              </a:rPr>
              <a:t> veritatis in </a:t>
            </a:r>
            <a:r>
              <a:rPr lang="es-MX" sz="2200" dirty="0" err="1">
                <a:latin typeface="Montserrat" pitchFamily="2" charset="0"/>
              </a:rPr>
              <a:t>ipsam</a:t>
            </a:r>
            <a:r>
              <a:rPr lang="es-MX" sz="2200" dirty="0">
                <a:latin typeface="Montserrat" pitchFamily="2" charset="0"/>
              </a:rPr>
              <a:t> culpa </a:t>
            </a:r>
            <a:r>
              <a:rPr lang="es-MX" sz="2200" dirty="0" err="1">
                <a:latin typeface="Montserrat" pitchFamily="2" charset="0"/>
              </a:rPr>
              <a:t>quasi</a:t>
            </a:r>
            <a:r>
              <a:rPr lang="es-MX" sz="2200" dirty="0">
                <a:latin typeface="Montserrat" pitchFamily="2" charset="0"/>
              </a:rPr>
              <a:t>. </a:t>
            </a:r>
            <a:r>
              <a:rPr lang="es-MX" sz="2200" dirty="0" err="1">
                <a:latin typeface="Montserrat" pitchFamily="2" charset="0"/>
              </a:rPr>
              <a:t>Consequatur</a:t>
            </a:r>
            <a:r>
              <a:rPr lang="es-MX" sz="2200" dirty="0">
                <a:latin typeface="Montserrat" pitchFamily="2" charset="0"/>
              </a:rPr>
              <a:t> sunt et </a:t>
            </a:r>
            <a:r>
              <a:rPr lang="es-MX" sz="2200" dirty="0" err="1">
                <a:latin typeface="Montserrat" pitchFamily="2" charset="0"/>
              </a:rPr>
              <a:t>voluptas</a:t>
            </a:r>
            <a:r>
              <a:rPr lang="es-MX" sz="2200" dirty="0">
                <a:latin typeface="Montserrat" pitchFamily="2" charset="0"/>
              </a:rPr>
              <a:t> ex!</a:t>
            </a:r>
            <a:endParaRPr lang="es-419" sz="2200" dirty="0">
              <a:latin typeface="Montserrat" pitchFamily="2" charset="0"/>
            </a:endParaRPr>
          </a:p>
        </p:txBody>
      </p:sp>
      <p:pic>
        <p:nvPicPr>
          <p:cNvPr id="7" name="Imagen 6" descr="Imagen que contiene nombre de la empresa">
            <a:extLst>
              <a:ext uri="{FF2B5EF4-FFF2-40B4-BE49-F238E27FC236}">
                <a16:creationId xmlns:a16="http://schemas.microsoft.com/office/drawing/2014/main" id="{0E895B42-7C7B-65E3-C626-DA9A0E9D8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56" y="4711960"/>
            <a:ext cx="3296302" cy="854997"/>
          </a:xfrm>
          <a:prstGeom prst="rect">
            <a:avLst/>
          </a:prstGeom>
        </p:spPr>
      </p:pic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55DD3F28-6AD9-907D-6558-228B3113D3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607" y="4440909"/>
            <a:ext cx="1575262" cy="1464906"/>
          </a:xfrm>
          <a:prstGeom prst="rect">
            <a:avLst/>
          </a:prstGeom>
        </p:spPr>
      </p:pic>
      <p:pic>
        <p:nvPicPr>
          <p:cNvPr id="10" name="Imagen 9" descr="Imagen que contiene parado, sostener, hombre, mujer&#10;&#10;Descripción generada automáticamente">
            <a:extLst>
              <a:ext uri="{FF2B5EF4-FFF2-40B4-BE49-F238E27FC236}">
                <a16:creationId xmlns:a16="http://schemas.microsoft.com/office/drawing/2014/main" id="{9D411623-EF34-A785-9232-454CCB296F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8" t="24217" r="11642"/>
          <a:stretch/>
        </p:blipFill>
        <p:spPr>
          <a:xfrm>
            <a:off x="8659265" y="484679"/>
            <a:ext cx="3247053" cy="637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94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524C859-6999-AB7F-9E2C-DC6C84BE03DD}"/>
              </a:ext>
            </a:extLst>
          </p:cNvPr>
          <p:cNvSpPr txBox="1">
            <a:spLocks/>
          </p:cNvSpPr>
          <p:nvPr/>
        </p:nvSpPr>
        <p:spPr>
          <a:xfrm>
            <a:off x="1175656" y="616194"/>
            <a:ext cx="6459895" cy="801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000" dirty="0" err="1">
                <a:latin typeface="Montserrat ExtraBold" pitchFamily="2" charset="0"/>
              </a:rPr>
              <a:t>Lorem</a:t>
            </a:r>
            <a:r>
              <a:rPr lang="es-MX" sz="4000" dirty="0">
                <a:latin typeface="Montserrat ExtraBold" pitchFamily="2" charset="0"/>
              </a:rPr>
              <a:t> </a:t>
            </a:r>
            <a:r>
              <a:rPr lang="es-MX" sz="4000" dirty="0" err="1">
                <a:latin typeface="Montserrat ExtraBold" pitchFamily="2" charset="0"/>
              </a:rPr>
              <a:t>ipsum</a:t>
            </a:r>
            <a:endParaRPr lang="es-419" sz="4000" dirty="0">
              <a:latin typeface="Montserrat ExtraBold" pitchFamily="2" charset="0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3F64959-D60D-0CBD-BB11-772C51407726}"/>
              </a:ext>
            </a:extLst>
          </p:cNvPr>
          <p:cNvSpPr txBox="1">
            <a:spLocks/>
          </p:cNvSpPr>
          <p:nvPr/>
        </p:nvSpPr>
        <p:spPr>
          <a:xfrm>
            <a:off x="1443934" y="5691673"/>
            <a:ext cx="2696548" cy="699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err="1">
                <a:latin typeface="Montserrat" pitchFamily="2" charset="0"/>
              </a:rPr>
              <a:t>Eveniet</a:t>
            </a:r>
            <a:r>
              <a:rPr lang="es-MX" sz="1400" b="1" dirty="0">
                <a:latin typeface="Montserrat" pitchFamily="2" charset="0"/>
              </a:rPr>
              <a:t> rem </a:t>
            </a:r>
            <a:r>
              <a:rPr lang="es-MX" sz="1400" b="1" dirty="0" err="1">
                <a:latin typeface="Montserrat" pitchFamily="2" charset="0"/>
              </a:rPr>
              <a:t>placeat</a:t>
            </a:r>
            <a:r>
              <a:rPr lang="es-MX" sz="1400" b="1" dirty="0">
                <a:latin typeface="Montserrat" pitchFamily="2" charset="0"/>
              </a:rPr>
              <a:t> </a:t>
            </a:r>
            <a:r>
              <a:rPr lang="es-MX" sz="1400" b="1" dirty="0" err="1">
                <a:latin typeface="Montserrat" pitchFamily="2" charset="0"/>
              </a:rPr>
              <a:t>iust</a:t>
            </a:r>
            <a:endParaRPr lang="es-419" sz="1400" b="1" dirty="0">
              <a:latin typeface="Montserrat" pitchFamily="2" charset="0"/>
            </a:endParaRPr>
          </a:p>
        </p:txBody>
      </p:sp>
      <p:pic>
        <p:nvPicPr>
          <p:cNvPr id="7" name="Imagen 6" descr="Una persona vestida de negro&#10;&#10;Descripción generada automáticamente con confianza media">
            <a:extLst>
              <a:ext uri="{FF2B5EF4-FFF2-40B4-BE49-F238E27FC236}">
                <a16:creationId xmlns:a16="http://schemas.microsoft.com/office/drawing/2014/main" id="{B984DE23-912E-33E3-3E0D-004407E15C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r="15376"/>
          <a:stretch/>
        </p:blipFill>
        <p:spPr>
          <a:xfrm>
            <a:off x="1325606" y="2528444"/>
            <a:ext cx="2933204" cy="2934578"/>
          </a:xfrm>
          <a:prstGeom prst="ellipse">
            <a:avLst/>
          </a:prstGeom>
        </p:spPr>
      </p:pic>
      <p:pic>
        <p:nvPicPr>
          <p:cNvPr id="9" name="Imagen 8" descr="Imagen que contiene persona, vistiendo, hombre, pequeño&#10;&#10;Descripción generada automáticamente">
            <a:extLst>
              <a:ext uri="{FF2B5EF4-FFF2-40B4-BE49-F238E27FC236}">
                <a16:creationId xmlns:a16="http://schemas.microsoft.com/office/drawing/2014/main" id="{6E7693A1-0581-F51A-C1D5-DF2969C0E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0" t="-341" r="2258" b="341"/>
          <a:stretch/>
        </p:blipFill>
        <p:spPr>
          <a:xfrm>
            <a:off x="4758755" y="2529061"/>
            <a:ext cx="2933204" cy="2946654"/>
          </a:xfrm>
          <a:prstGeom prst="ellipse">
            <a:avLst/>
          </a:prstGeom>
        </p:spPr>
      </p:pic>
      <p:pic>
        <p:nvPicPr>
          <p:cNvPr id="11" name="Imagen 10" descr="Personas sentadas en una mesa&#10;&#10;Descripción generada automáticamente con confianza baja">
            <a:extLst>
              <a:ext uri="{FF2B5EF4-FFF2-40B4-BE49-F238E27FC236}">
                <a16:creationId xmlns:a16="http://schemas.microsoft.com/office/drawing/2014/main" id="{B91DF139-C9A6-F33B-AF45-C44A3972F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5" r="14649"/>
          <a:stretch/>
        </p:blipFill>
        <p:spPr>
          <a:xfrm>
            <a:off x="8198216" y="2515750"/>
            <a:ext cx="2933204" cy="2946654"/>
          </a:xfrm>
          <a:prstGeom prst="ellipse">
            <a:avLst/>
          </a:prstGeom>
        </p:spPr>
      </p:pic>
      <p:sp>
        <p:nvSpPr>
          <p:cNvPr id="14" name="Subtítulo 2">
            <a:extLst>
              <a:ext uri="{FF2B5EF4-FFF2-40B4-BE49-F238E27FC236}">
                <a16:creationId xmlns:a16="http://schemas.microsoft.com/office/drawing/2014/main" id="{54264AF3-40FA-8C39-67F3-8BD678568155}"/>
              </a:ext>
            </a:extLst>
          </p:cNvPr>
          <p:cNvSpPr txBox="1">
            <a:spLocks/>
          </p:cNvSpPr>
          <p:nvPr/>
        </p:nvSpPr>
        <p:spPr>
          <a:xfrm>
            <a:off x="4877083" y="5691673"/>
            <a:ext cx="2696548" cy="699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err="1">
                <a:latin typeface="Montserrat" pitchFamily="2" charset="0"/>
              </a:rPr>
              <a:t>Fast</a:t>
            </a:r>
            <a:r>
              <a:rPr lang="es-MX" sz="1400" b="1" dirty="0">
                <a:latin typeface="Montserrat" pitchFamily="2" charset="0"/>
              </a:rPr>
              <a:t> rem </a:t>
            </a:r>
            <a:r>
              <a:rPr lang="es-MX" sz="1400" b="1" dirty="0" err="1">
                <a:latin typeface="Montserrat" pitchFamily="2" charset="0"/>
              </a:rPr>
              <a:t>placeat</a:t>
            </a:r>
            <a:r>
              <a:rPr lang="es-MX" sz="1400" b="1" dirty="0">
                <a:latin typeface="Montserrat" pitchFamily="2" charset="0"/>
              </a:rPr>
              <a:t> </a:t>
            </a:r>
            <a:r>
              <a:rPr lang="es-MX" sz="1400" b="1" dirty="0" err="1">
                <a:latin typeface="Montserrat" pitchFamily="2" charset="0"/>
              </a:rPr>
              <a:t>iust</a:t>
            </a:r>
            <a:endParaRPr lang="es-419" sz="1400" b="1" dirty="0">
              <a:latin typeface="Montserrat" pitchFamily="2" charset="0"/>
            </a:endParaRPr>
          </a:p>
        </p:txBody>
      </p:sp>
      <p:sp>
        <p:nvSpPr>
          <p:cNvPr id="15" name="Subtítulo 2">
            <a:extLst>
              <a:ext uri="{FF2B5EF4-FFF2-40B4-BE49-F238E27FC236}">
                <a16:creationId xmlns:a16="http://schemas.microsoft.com/office/drawing/2014/main" id="{D1FE8AC3-3D36-B5E7-7897-6704B59A1E4C}"/>
              </a:ext>
            </a:extLst>
          </p:cNvPr>
          <p:cNvSpPr txBox="1">
            <a:spLocks/>
          </p:cNvSpPr>
          <p:nvPr/>
        </p:nvSpPr>
        <p:spPr>
          <a:xfrm>
            <a:off x="8310232" y="5691673"/>
            <a:ext cx="2696548" cy="699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sz="1400" b="1" dirty="0" err="1">
                <a:latin typeface="Montserrat" pitchFamily="2" charset="0"/>
              </a:rPr>
              <a:t>Wrest</a:t>
            </a:r>
            <a:r>
              <a:rPr lang="es-MX" sz="1400" b="1" dirty="0">
                <a:latin typeface="Montserrat" pitchFamily="2" charset="0"/>
              </a:rPr>
              <a:t> rem </a:t>
            </a:r>
            <a:r>
              <a:rPr lang="es-MX" sz="1400" b="1" dirty="0" err="1">
                <a:latin typeface="Montserrat" pitchFamily="2" charset="0"/>
              </a:rPr>
              <a:t>placeat</a:t>
            </a:r>
            <a:r>
              <a:rPr lang="es-MX" sz="1400" b="1" dirty="0">
                <a:latin typeface="Montserrat" pitchFamily="2" charset="0"/>
              </a:rPr>
              <a:t> </a:t>
            </a:r>
            <a:r>
              <a:rPr lang="es-MX" sz="1400" b="1" dirty="0" err="1">
                <a:latin typeface="Montserrat" pitchFamily="2" charset="0"/>
              </a:rPr>
              <a:t>iust</a:t>
            </a:r>
            <a:endParaRPr lang="es-419" sz="1400" b="1" dirty="0">
              <a:latin typeface="Montserrat" pitchFamily="2" charset="0"/>
            </a:endParaRPr>
          </a:p>
        </p:txBody>
      </p:sp>
      <p:sp>
        <p:nvSpPr>
          <p:cNvPr id="16" name="Subtítulo 2">
            <a:extLst>
              <a:ext uri="{FF2B5EF4-FFF2-40B4-BE49-F238E27FC236}">
                <a16:creationId xmlns:a16="http://schemas.microsoft.com/office/drawing/2014/main" id="{ADB0D5E0-7AA2-5C41-CE15-47E0685209D4}"/>
              </a:ext>
            </a:extLst>
          </p:cNvPr>
          <p:cNvSpPr txBox="1">
            <a:spLocks/>
          </p:cNvSpPr>
          <p:nvPr/>
        </p:nvSpPr>
        <p:spPr>
          <a:xfrm>
            <a:off x="1175656" y="1408178"/>
            <a:ext cx="10105714" cy="801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2200" dirty="0" err="1">
                <a:latin typeface="Montserrat" pitchFamily="2" charset="0"/>
              </a:rPr>
              <a:t>Lorem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ipsum</a:t>
            </a:r>
            <a:r>
              <a:rPr lang="es-MX" sz="2200" dirty="0">
                <a:latin typeface="Montserrat" pitchFamily="2" charset="0"/>
              </a:rPr>
              <a:t> dolor </a:t>
            </a:r>
            <a:r>
              <a:rPr lang="es-MX" sz="2200" dirty="0" err="1">
                <a:latin typeface="Montserrat" pitchFamily="2" charset="0"/>
              </a:rPr>
              <a:t>sit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amet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consectetur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adipisicing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elit</a:t>
            </a:r>
            <a:r>
              <a:rPr lang="es-MX" sz="2200" dirty="0">
                <a:latin typeface="Montserrat" pitchFamily="2" charset="0"/>
              </a:rPr>
              <a:t>. </a:t>
            </a:r>
            <a:r>
              <a:rPr lang="es-MX" sz="2200" dirty="0" err="1">
                <a:latin typeface="Montserrat" pitchFamily="2" charset="0"/>
              </a:rPr>
              <a:t>Eveniet</a:t>
            </a:r>
            <a:r>
              <a:rPr lang="es-MX" sz="2200" dirty="0">
                <a:latin typeface="Montserrat" pitchFamily="2" charset="0"/>
              </a:rPr>
              <a:t> rem </a:t>
            </a:r>
            <a:r>
              <a:rPr lang="es-MX" sz="2200" dirty="0" err="1">
                <a:latin typeface="Montserrat" pitchFamily="2" charset="0"/>
              </a:rPr>
              <a:t>placeat</a:t>
            </a:r>
            <a:r>
              <a:rPr lang="es-MX" sz="2200" dirty="0">
                <a:latin typeface="Montserrat" pitchFamily="2" charset="0"/>
              </a:rPr>
              <a:t> </a:t>
            </a:r>
            <a:r>
              <a:rPr lang="es-MX" sz="2200" dirty="0" err="1">
                <a:latin typeface="Montserrat" pitchFamily="2" charset="0"/>
              </a:rPr>
              <a:t>iusto</a:t>
            </a:r>
            <a:r>
              <a:rPr lang="es-MX" sz="2200" dirty="0">
                <a:latin typeface="Montserrat" pitchFamily="2" charset="0"/>
              </a:rPr>
              <a:t> in </a:t>
            </a:r>
            <a:r>
              <a:rPr lang="es-MX" sz="2200" dirty="0" err="1">
                <a:latin typeface="Montserrat" pitchFamily="2" charset="0"/>
              </a:rPr>
              <a:t>ipsam</a:t>
            </a:r>
            <a:r>
              <a:rPr lang="es-MX" sz="2200" dirty="0">
                <a:latin typeface="Montserrat" pitchFamily="2" charset="0"/>
              </a:rPr>
              <a:t> culpa </a:t>
            </a:r>
            <a:r>
              <a:rPr lang="es-MX" sz="2200" dirty="0" err="1">
                <a:latin typeface="Montserrat" pitchFamily="2" charset="0"/>
              </a:rPr>
              <a:t>quasi</a:t>
            </a:r>
            <a:r>
              <a:rPr lang="es-MX" sz="2200" dirty="0">
                <a:latin typeface="Montserrat" pitchFamily="2" charset="0"/>
              </a:rPr>
              <a:t>.</a:t>
            </a:r>
            <a:endParaRPr lang="es-419" sz="2200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3605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9B15F980BF0084789442A68D9D2F304" ma:contentTypeVersion="15" ma:contentTypeDescription="Crear nuevo documento." ma:contentTypeScope="" ma:versionID="a3de86befe0fce8e4adb18e17e85c79f">
  <xsd:schema xmlns:xsd="http://www.w3.org/2001/XMLSchema" xmlns:xs="http://www.w3.org/2001/XMLSchema" xmlns:p="http://schemas.microsoft.com/office/2006/metadata/properties" xmlns:ns2="acc81ec0-51d6-491a-ad2f-7f0c5c33b79f" xmlns:ns3="978b134f-d879-4883-bd68-d5a2c856165d" targetNamespace="http://schemas.microsoft.com/office/2006/metadata/properties" ma:root="true" ma:fieldsID="7d606e58848c62857d54a4e925b722a3" ns2:_="" ns3:_="">
    <xsd:import namespace="acc81ec0-51d6-491a-ad2f-7f0c5c33b79f"/>
    <xsd:import namespace="978b134f-d879-4883-bd68-d5a2c85616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c81ec0-51d6-491a-ad2f-7f0c5c33b7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dc37628c-5ea3-4f7f-bd0f-9b001d7d95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8b134f-d879-4883-bd68-d5a2c856165d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7310d55f-3bf8-4951-b955-12ee8c3e421e}" ma:internalName="TaxCatchAll" ma:showField="CatchAllData" ma:web="978b134f-d879-4883-bd68-d5a2c85616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8b134f-d879-4883-bd68-d5a2c856165d" xsi:nil="true"/>
    <lcf76f155ced4ddcb4097134ff3c332f xmlns="acc81ec0-51d6-491a-ad2f-7f0c5c33b79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11BC926-250D-494B-B50A-F15244D39D3B}"/>
</file>

<file path=customXml/itemProps2.xml><?xml version="1.0" encoding="utf-8"?>
<ds:datastoreItem xmlns:ds="http://schemas.openxmlformats.org/officeDocument/2006/customXml" ds:itemID="{BE35B4AF-9533-4066-BAB3-956624CF20F5}"/>
</file>

<file path=customXml/itemProps3.xml><?xml version="1.0" encoding="utf-8"?>
<ds:datastoreItem xmlns:ds="http://schemas.openxmlformats.org/officeDocument/2006/customXml" ds:itemID="{2DF21461-B3A2-4DB5-95AD-CED0C46C5304}"/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503</Words>
  <Application>Microsoft Office PowerPoint</Application>
  <PresentationFormat>Panorámica</PresentationFormat>
  <Paragraphs>31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Aptos</vt:lpstr>
      <vt:lpstr>Aptos Display</vt:lpstr>
      <vt:lpstr>Arial</vt:lpstr>
      <vt:lpstr>Montserrat</vt:lpstr>
      <vt:lpstr>Montserrat ExtraBold</vt:lpstr>
      <vt:lpstr>Tema de Office</vt:lpstr>
      <vt:lpstr>Lorem ipsum dolor</vt:lpstr>
      <vt:lpstr>Lorem ipsum</vt:lpstr>
      <vt:lpstr>Lorem ipsum</vt:lpstr>
      <vt:lpstr>Lorem ipsum dolor sans</vt:lpstr>
      <vt:lpstr>Rast mein total serim</vt:lpstr>
      <vt:lpstr>Presentación de PowerPoint</vt:lpstr>
      <vt:lpstr>Lorem ipsum</vt:lpstr>
      <vt:lpstr>Lorem ipsum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Ever</dc:creator>
  <cp:lastModifiedBy>Ever</cp:lastModifiedBy>
  <cp:revision>1</cp:revision>
  <dcterms:created xsi:type="dcterms:W3CDTF">2024-10-08T16:05:57Z</dcterms:created>
  <dcterms:modified xsi:type="dcterms:W3CDTF">2024-10-08T16:38:28Z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0x010100C9B15F980BF0084789442A68D9D2F304</vt:lpwstr>
  </property>
</Properties>
</file>