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6" r:id="rId5"/>
    <p:sldId id="257" r:id="rId6"/>
    <p:sldId id="258" r:id="rId7"/>
  </p:sldIdLst>
  <p:sldSz cx="12192000" cy="68580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62F0645-1FFC-4A85-AB7E-645D2342C10B}" v="1" dt="2024-08-19T03:26:47.50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/>
    <p:restoredTop sz="94685"/>
  </p:normalViewPr>
  <p:slideViewPr>
    <p:cSldViewPr snapToGrid="0">
      <p:cViewPr varScale="1">
        <p:scale>
          <a:sx n="115" d="100"/>
          <a:sy n="115" d="100"/>
        </p:scale>
        <p:origin x="91" y="22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Oscar Soto" userId="ac414936-1fb1-41b8-83ed-6f41de329ba1" providerId="ADAL" clId="{162F0645-1FFC-4A85-AB7E-645D2342C10B}"/>
    <pc:docChg chg="undo custSel addSld modSld">
      <pc:chgData name="Oscar Soto" userId="ac414936-1fb1-41b8-83ed-6f41de329ba1" providerId="ADAL" clId="{162F0645-1FFC-4A85-AB7E-645D2342C10B}" dt="2024-08-19T03:32:43.412" v="397" actId="3626"/>
      <pc:docMkLst>
        <pc:docMk/>
      </pc:docMkLst>
      <pc:sldChg chg="modSp mod">
        <pc:chgData name="Oscar Soto" userId="ac414936-1fb1-41b8-83ed-6f41de329ba1" providerId="ADAL" clId="{162F0645-1FFC-4A85-AB7E-645D2342C10B}" dt="2024-08-19T02:56:32.819" v="116" actId="20577"/>
        <pc:sldMkLst>
          <pc:docMk/>
          <pc:sldMk cId="3796746948" sldId="256"/>
        </pc:sldMkLst>
        <pc:spChg chg="mod">
          <ac:chgData name="Oscar Soto" userId="ac414936-1fb1-41b8-83ed-6f41de329ba1" providerId="ADAL" clId="{162F0645-1FFC-4A85-AB7E-645D2342C10B}" dt="2024-08-19T02:54:41.223" v="19" actId="20577"/>
          <ac:spMkLst>
            <pc:docMk/>
            <pc:sldMk cId="3796746948" sldId="256"/>
            <ac:spMk id="2" creationId="{F3D94D41-6B12-658A-E945-3BD649D08B5E}"/>
          </ac:spMkLst>
        </pc:spChg>
        <pc:spChg chg="mod">
          <ac:chgData name="Oscar Soto" userId="ac414936-1fb1-41b8-83ed-6f41de329ba1" providerId="ADAL" clId="{162F0645-1FFC-4A85-AB7E-645D2342C10B}" dt="2024-08-19T02:56:32.819" v="116" actId="20577"/>
          <ac:spMkLst>
            <pc:docMk/>
            <pc:sldMk cId="3796746948" sldId="256"/>
            <ac:spMk id="3" creationId="{FFEA6858-4178-8BFD-D240-BAD17736D88F}"/>
          </ac:spMkLst>
        </pc:spChg>
      </pc:sldChg>
      <pc:sldChg chg="modSp new mod">
        <pc:chgData name="Oscar Soto" userId="ac414936-1fb1-41b8-83ed-6f41de329ba1" providerId="ADAL" clId="{162F0645-1FFC-4A85-AB7E-645D2342C10B}" dt="2024-08-19T03:25:57.695" v="189" actId="20577"/>
        <pc:sldMkLst>
          <pc:docMk/>
          <pc:sldMk cId="3439292006" sldId="257"/>
        </pc:sldMkLst>
        <pc:spChg chg="mod">
          <ac:chgData name="Oscar Soto" userId="ac414936-1fb1-41b8-83ed-6f41de329ba1" providerId="ADAL" clId="{162F0645-1FFC-4A85-AB7E-645D2342C10B}" dt="2024-08-19T03:24:55.352" v="141"/>
          <ac:spMkLst>
            <pc:docMk/>
            <pc:sldMk cId="3439292006" sldId="257"/>
            <ac:spMk id="2" creationId="{3EDDBF1F-0D56-4105-AB88-49452B746BEC}"/>
          </ac:spMkLst>
        </pc:spChg>
        <pc:spChg chg="mod">
          <ac:chgData name="Oscar Soto" userId="ac414936-1fb1-41b8-83ed-6f41de329ba1" providerId="ADAL" clId="{162F0645-1FFC-4A85-AB7E-645D2342C10B}" dt="2024-08-19T03:25:57.695" v="189" actId="20577"/>
          <ac:spMkLst>
            <pc:docMk/>
            <pc:sldMk cId="3439292006" sldId="257"/>
            <ac:spMk id="3" creationId="{91B61247-7654-5E2B-3254-DD1BDD2C4913}"/>
          </ac:spMkLst>
        </pc:spChg>
      </pc:sldChg>
      <pc:sldChg chg="modSp add mod">
        <pc:chgData name="Oscar Soto" userId="ac414936-1fb1-41b8-83ed-6f41de329ba1" providerId="ADAL" clId="{162F0645-1FFC-4A85-AB7E-645D2342C10B}" dt="2024-08-19T03:32:43.412" v="397" actId="3626"/>
        <pc:sldMkLst>
          <pc:docMk/>
          <pc:sldMk cId="322411741" sldId="258"/>
        </pc:sldMkLst>
        <pc:spChg chg="mod">
          <ac:chgData name="Oscar Soto" userId="ac414936-1fb1-41b8-83ed-6f41de329ba1" providerId="ADAL" clId="{162F0645-1FFC-4A85-AB7E-645D2342C10B}" dt="2024-08-19T03:28:22.288" v="234" actId="20577"/>
          <ac:spMkLst>
            <pc:docMk/>
            <pc:sldMk cId="322411741" sldId="258"/>
            <ac:spMk id="2" creationId="{3EDDBF1F-0D56-4105-AB88-49452B746BEC}"/>
          </ac:spMkLst>
        </pc:spChg>
        <pc:spChg chg="mod">
          <ac:chgData name="Oscar Soto" userId="ac414936-1fb1-41b8-83ed-6f41de329ba1" providerId="ADAL" clId="{162F0645-1FFC-4A85-AB7E-645D2342C10B}" dt="2024-08-19T03:32:43.412" v="397" actId="3626"/>
          <ac:spMkLst>
            <pc:docMk/>
            <pc:sldMk cId="322411741" sldId="258"/>
            <ac:spMk id="3" creationId="{91B61247-7654-5E2B-3254-DD1BDD2C4913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0248928-AD84-473E-D40C-AAFEA435C2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A7110649-5384-7553-E8D7-FC53BF7411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C40291B-1FF9-0C07-5C9D-425ED28A08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8DEF5-235D-324F-B8BF-45D0FBAC6014}" type="datetimeFigureOut">
              <a:rPr lang="es-ES_tradnl" smtClean="0"/>
              <a:t>18/08/2024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6507656-03A7-FB9A-F39D-FE6D4F4702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883B76D-00C5-A12A-F0C1-C8D7CA89E0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6105D-6C9D-D44E-92F8-A8F416C6FBDE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5858596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EF67C8A-E236-4E43-49A1-5A86D144B7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3C0B4C30-6E1A-66F3-8405-8668A08A5A5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ED6AC31-FC38-9A1D-1523-77030C8011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8DEF5-235D-324F-B8BF-45D0FBAC6014}" type="datetimeFigureOut">
              <a:rPr lang="es-ES_tradnl" smtClean="0"/>
              <a:t>18/08/2024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BD079DD-1AD3-F5FE-0089-03A6E6112C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F7D018C-2B9F-9D19-8F30-E7739E165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6105D-6C9D-D44E-92F8-A8F416C6FBDE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155832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5C33EA61-54C8-A338-1DDE-E1325BA48F3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58958BED-35D6-3D7E-4A1D-3A5F4E61F4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725F404-2B09-A1A7-9773-CC8367DDE6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8DEF5-235D-324F-B8BF-45D0FBAC6014}" type="datetimeFigureOut">
              <a:rPr lang="es-ES_tradnl" smtClean="0"/>
              <a:t>18/08/2024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538F87D-9D69-3DB2-241C-04F09C7B71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B4D983-6FB6-6089-DB02-B1F17B3EF3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6105D-6C9D-D44E-92F8-A8F416C6FBDE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942644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64CC644-EFE4-C2F5-FA7E-4A5888606C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0620677-7D6F-4D77-F24C-BA7AEF4769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0BB57F9-4ACB-FFC0-D6BB-6D819BCC15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8DEF5-235D-324F-B8BF-45D0FBAC6014}" type="datetimeFigureOut">
              <a:rPr lang="es-ES_tradnl" smtClean="0"/>
              <a:t>18/08/2024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209EF0B-F353-C174-A877-7BA6A5704C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3E5F751-282A-F915-F983-70D49ED9E3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6105D-6C9D-D44E-92F8-A8F416C6FBDE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090850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65B2B64-12C7-E703-921A-EA864F601E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F1886D7-6AFF-E7E9-C6B1-ABDA251DEB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9DD599D-0B5C-00CB-3A5C-24E7FDF15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8DEF5-235D-324F-B8BF-45D0FBAC6014}" type="datetimeFigureOut">
              <a:rPr lang="es-ES_tradnl" smtClean="0"/>
              <a:t>18/08/2024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2915888-F52E-C950-C57D-FBF47FDD15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B1E2532-18FA-07BA-0824-8BB4F29A05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6105D-6C9D-D44E-92F8-A8F416C6FBDE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8991797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AEB7085-5428-1570-5CB3-8BCD475BAB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0C93193-4417-EA4A-4853-A3F19B40628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EBDDA733-377A-8770-8BAD-2142EFCECE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DE70C67-B75B-8716-C354-E502D21543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8DEF5-235D-324F-B8BF-45D0FBAC6014}" type="datetimeFigureOut">
              <a:rPr lang="es-ES_tradnl" smtClean="0"/>
              <a:t>18/08/2024</a:t>
            </a:fld>
            <a:endParaRPr lang="es-ES_tradn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CBD65ED-B2C2-A709-7140-4898074E59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1603616-D7A0-FA75-0C07-8DC24F726E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6105D-6C9D-D44E-92F8-A8F416C6FBDE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3029528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323384F-C802-973C-3C75-F076068433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A784BA1-046D-9329-D9CF-35992E4CEA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CFFEBEA-CAA9-2239-FB50-E3FDE6E6E2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760CB38F-3035-E298-A086-02D2BE3DE40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251D8226-18F6-2E29-BD76-A04FAC09253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D42EF692-F14F-D153-39E8-8E9A6A14D3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8DEF5-235D-324F-B8BF-45D0FBAC6014}" type="datetimeFigureOut">
              <a:rPr lang="es-ES_tradnl" smtClean="0"/>
              <a:t>18/08/2024</a:t>
            </a:fld>
            <a:endParaRPr lang="es-ES_tradn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C4B71A1B-0496-7637-F031-63E3762B8E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0368C86-5FBB-AB08-E938-A6926B1C7E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6105D-6C9D-D44E-92F8-A8F416C6FBDE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7588242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F685BE8-9FC5-FD8E-BDD5-B2EBEA9BD8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15C77BAE-C23E-9658-120D-8D8F09CE6A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8DEF5-235D-324F-B8BF-45D0FBAC6014}" type="datetimeFigureOut">
              <a:rPr lang="es-ES_tradnl" smtClean="0"/>
              <a:t>18/08/2024</a:t>
            </a:fld>
            <a:endParaRPr lang="es-ES_tradn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7D3B0C73-B40E-584D-B238-C2FD65151B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1BA5B887-5667-5133-4799-500241ED60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6105D-6C9D-D44E-92F8-A8F416C6FBDE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86334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BC2DD241-DE85-D78A-42B9-6314C0166E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8DEF5-235D-324F-B8BF-45D0FBAC6014}" type="datetimeFigureOut">
              <a:rPr lang="es-ES_tradnl" smtClean="0"/>
              <a:t>18/08/2024</a:t>
            </a:fld>
            <a:endParaRPr lang="es-ES_tradn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52F204CE-DE19-7F79-7332-CC7D938953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23D3BDED-2C75-EEAF-A065-A283D61434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6105D-6C9D-D44E-92F8-A8F416C6FBDE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971869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A6A2A4F-7888-D616-D7E3-56CBF7ECDC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77A7E11-C86E-F502-D2E0-7D547AD775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24BBC626-DC00-7ACD-0649-A47477D05E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65FD88D2-4752-8C45-1516-6AA280F60E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8DEF5-235D-324F-B8BF-45D0FBAC6014}" type="datetimeFigureOut">
              <a:rPr lang="es-ES_tradnl" smtClean="0"/>
              <a:t>18/08/2024</a:t>
            </a:fld>
            <a:endParaRPr lang="es-ES_tradn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64181532-2A59-0FC4-8B2B-75C01C97D2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6CADC39-203F-BCFB-43FA-1EA5787DAC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6105D-6C9D-D44E-92F8-A8F416C6FBDE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529628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B7A317A-A27F-4DA8-C520-103313D453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62FBDA2E-E1FC-3085-E3BA-27F33881BF0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2A1E82ED-54E2-46C2-9392-0E65737451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9C1E588C-95F9-DD27-D34D-EFED16D64A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8DEF5-235D-324F-B8BF-45D0FBAC6014}" type="datetimeFigureOut">
              <a:rPr lang="es-ES_tradnl" smtClean="0"/>
              <a:t>18/08/2024</a:t>
            </a:fld>
            <a:endParaRPr lang="es-ES_tradn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C4DF916-CCE5-C882-F547-BD5D13E131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8A9252F-B1A6-A314-58A3-D30E45C784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6105D-6C9D-D44E-92F8-A8F416C6FBDE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7812223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7A94E0DD-1DF5-01B9-8A47-6CAB780F4C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16287C1-997C-7DEF-77C9-994A2E8DC5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CB8EC6E-9FE6-012C-8C83-8B99707687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38DEF5-235D-324F-B8BF-45D0FBAC6014}" type="datetimeFigureOut">
              <a:rPr lang="es-ES_tradnl" smtClean="0"/>
              <a:t>18/08/2024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48DA51B-085A-12C6-3BB9-CC01533D28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3B64409-9143-F302-0A55-401405B5BF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6105D-6C9D-D44E-92F8-A8F416C6FBDE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9264277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salvationarmy.org/ihq/prayer-focus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es.wikipedia.org/wiki/Londres" TargetMode="External"/><Relationship Id="rId3" Type="http://schemas.openxmlformats.org/officeDocument/2006/relationships/hyperlink" Target="https://es.wikipedia.org/wiki/Protestante" TargetMode="External"/><Relationship Id="rId7" Type="http://schemas.openxmlformats.org/officeDocument/2006/relationships/hyperlink" Target="https://es.wikipedia.org/wiki/General" TargetMode="External"/><Relationship Id="rId2" Type="http://schemas.openxmlformats.org/officeDocument/2006/relationships/hyperlink" Target="https://es.wikipedia.org/wiki/Cristianismo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s.wikipedia.org/wiki/Catherine_Booth" TargetMode="External"/><Relationship Id="rId5" Type="http://schemas.openxmlformats.org/officeDocument/2006/relationships/hyperlink" Target="https://es.wikipedia.org/wiki/William_Booth" TargetMode="External"/><Relationship Id="rId10" Type="http://schemas.openxmlformats.org/officeDocument/2006/relationships/hyperlink" Target="https://es.wikipedia.org/wiki/Unidad_militar" TargetMode="External"/><Relationship Id="rId4" Type="http://schemas.openxmlformats.org/officeDocument/2006/relationships/hyperlink" Target="https://es.wikipedia.org/wiki/Metodista" TargetMode="External"/><Relationship Id="rId9" Type="http://schemas.openxmlformats.org/officeDocument/2006/relationships/hyperlink" Target="https://es.wikipedia.org/wiki/Reino_Unido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3D94D41-6B12-658A-E945-3BD649D08B5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_tradnl" dirty="0"/>
              <a:t>Devocional CGT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FEA6858-4178-8BFD-D240-BAD17736D88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s-ES_tradnl" dirty="0"/>
              <a:t>Lunes 19 de agosto de 2024</a:t>
            </a:r>
          </a:p>
          <a:p>
            <a:endParaRPr lang="es-ES_tradnl" dirty="0"/>
          </a:p>
          <a:p>
            <a:r>
              <a:rPr lang="es-ES_tradnl" dirty="0" err="1"/>
              <a:t>World</a:t>
            </a:r>
            <a:r>
              <a:rPr lang="es-ES_tradnl" dirty="0"/>
              <a:t> Wide </a:t>
            </a:r>
            <a:r>
              <a:rPr lang="es-ES_tradnl" dirty="0" err="1"/>
              <a:t>Prayer</a:t>
            </a:r>
            <a:r>
              <a:rPr lang="es-ES_tradnl" dirty="0"/>
              <a:t> Focus:</a:t>
            </a:r>
          </a:p>
          <a:p>
            <a:r>
              <a:rPr lang="es-ES_tradnl" dirty="0"/>
              <a:t>Territorio Sudeste de la India</a:t>
            </a:r>
          </a:p>
          <a:p>
            <a:r>
              <a:rPr lang="en-US" dirty="0">
                <a:hlinkClick r:id="rId2"/>
              </a:rPr>
              <a:t>The Salvation Army International - International Prayer Focus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7967469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EDDBF1F-0D56-4105-AB88-49452B746B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0" i="0" dirty="0">
                <a:solidFill>
                  <a:srgbClr val="2021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El </a:t>
            </a:r>
            <a:r>
              <a:rPr lang="es-ES" b="1" i="0" dirty="0">
                <a:solidFill>
                  <a:srgbClr val="2021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Ejército de Salvación</a:t>
            </a:r>
            <a:r>
              <a:rPr lang="es-ES" b="0" i="0" dirty="0">
                <a:solidFill>
                  <a:srgbClr val="2021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 </a:t>
            </a:r>
            <a:endParaRPr lang="es-CL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1B61247-7654-5E2B-3254-DD1BDD2C49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b="0" i="0" dirty="0">
                <a:solidFill>
                  <a:srgbClr val="2021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Es una denominación del </a:t>
            </a:r>
            <a:r>
              <a:rPr lang="es-ES" b="0" i="0" u="none" strike="noStrike" dirty="0">
                <a:effectLst/>
                <a:highlight>
                  <a:srgbClr val="FFFFFF"/>
                </a:highlight>
                <a:latin typeface="Arial" panose="020B0604020202020204" pitchFamily="34" charset="0"/>
                <a:hlinkClick r:id="rId2" tooltip="Cristianismo"/>
              </a:rPr>
              <a:t>cristianismo</a:t>
            </a:r>
            <a:r>
              <a:rPr lang="es-ES" b="0" i="0" dirty="0">
                <a:solidFill>
                  <a:srgbClr val="2021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 </a:t>
            </a:r>
            <a:r>
              <a:rPr lang="es-ES" b="0" i="0" u="none" strike="noStrike" dirty="0">
                <a:effectLst/>
                <a:highlight>
                  <a:srgbClr val="FFFFFF"/>
                </a:highlight>
                <a:latin typeface="Arial" panose="020B0604020202020204" pitchFamily="34" charset="0"/>
                <a:hlinkClick r:id="rId3" tooltip="Protestante"/>
              </a:rPr>
              <a:t>protestante</a:t>
            </a:r>
            <a:r>
              <a:rPr lang="es-ES" b="0" i="0" dirty="0">
                <a:solidFill>
                  <a:srgbClr val="2021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 fundada en 1865 (hace 159 a</a:t>
            </a:r>
            <a:r>
              <a:rPr lang="es-CL" b="0" i="0" dirty="0" err="1">
                <a:solidFill>
                  <a:srgbClr val="2021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ños</a:t>
            </a:r>
            <a:r>
              <a:rPr lang="es-CL" b="0" i="0" dirty="0">
                <a:solidFill>
                  <a:srgbClr val="2021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 atrás</a:t>
            </a:r>
            <a:r>
              <a:rPr lang="es-ES" b="0" i="0" dirty="0">
                <a:solidFill>
                  <a:srgbClr val="2021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) por el pastor </a:t>
            </a:r>
            <a:r>
              <a:rPr lang="es-ES" b="0" i="0" u="none" strike="noStrike" dirty="0">
                <a:effectLst/>
                <a:highlight>
                  <a:srgbClr val="FFFFFF"/>
                </a:highlight>
                <a:latin typeface="Arial" panose="020B0604020202020204" pitchFamily="34" charset="0"/>
                <a:hlinkClick r:id="rId4" tooltip="Metodista"/>
              </a:rPr>
              <a:t>metodista</a:t>
            </a:r>
            <a:r>
              <a:rPr lang="es-ES" b="0" i="0" dirty="0">
                <a:solidFill>
                  <a:srgbClr val="2021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 </a:t>
            </a:r>
            <a:r>
              <a:rPr lang="es-ES" b="0" i="0" u="none" strike="noStrike" dirty="0">
                <a:effectLst/>
                <a:highlight>
                  <a:srgbClr val="FFFFFF"/>
                </a:highlight>
                <a:latin typeface="Arial" panose="020B0604020202020204" pitchFamily="34" charset="0"/>
                <a:hlinkClick r:id="rId5" tooltip="William Booth"/>
              </a:rPr>
              <a:t>William Booth</a:t>
            </a:r>
            <a:r>
              <a:rPr lang="es-ES" b="0" i="0" dirty="0">
                <a:solidFill>
                  <a:srgbClr val="2021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 y por su esposa </a:t>
            </a:r>
            <a:r>
              <a:rPr lang="es-ES" b="0" i="0" u="none" strike="noStrike" dirty="0">
                <a:effectLst/>
                <a:highlight>
                  <a:srgbClr val="FFFFFF"/>
                </a:highlight>
                <a:latin typeface="Arial" panose="020B0604020202020204" pitchFamily="34" charset="0"/>
                <a:hlinkClick r:id="rId6" tooltip="Catherine Booth"/>
              </a:rPr>
              <a:t>Catherine Booth</a:t>
            </a:r>
            <a:r>
              <a:rPr lang="es-ES" b="0" i="0" dirty="0">
                <a:solidFill>
                  <a:srgbClr val="2021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. Es una organización centralizada con un solo </a:t>
            </a:r>
            <a:r>
              <a:rPr lang="es-ES" b="0" i="0" u="none" strike="noStrike" dirty="0">
                <a:effectLst/>
                <a:highlight>
                  <a:srgbClr val="FFFFFF"/>
                </a:highlight>
                <a:latin typeface="Arial" panose="020B0604020202020204" pitchFamily="34" charset="0"/>
                <a:hlinkClick r:id="rId7" tooltip="General"/>
              </a:rPr>
              <a:t>general</a:t>
            </a:r>
            <a:r>
              <a:rPr lang="es-ES" b="0" i="0" dirty="0">
                <a:solidFill>
                  <a:srgbClr val="2021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. Su cuartel general internacional se encuentra en el 101 de Queen Victoria Street, </a:t>
            </a:r>
            <a:r>
              <a:rPr lang="es-ES" b="0" i="0" u="none" strike="noStrike" dirty="0">
                <a:effectLst/>
                <a:highlight>
                  <a:srgbClr val="FFFFFF"/>
                </a:highlight>
                <a:latin typeface="Arial" panose="020B0604020202020204" pitchFamily="34" charset="0"/>
                <a:hlinkClick r:id="rId8" tooltip="Londres"/>
              </a:rPr>
              <a:t>Londres</a:t>
            </a:r>
            <a:r>
              <a:rPr lang="es-ES" b="0" i="0" dirty="0">
                <a:solidFill>
                  <a:srgbClr val="2021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, </a:t>
            </a:r>
            <a:r>
              <a:rPr lang="es-ES" b="0" i="0" u="none" strike="noStrike" dirty="0">
                <a:effectLst/>
                <a:highlight>
                  <a:srgbClr val="FFFFFF"/>
                </a:highlight>
                <a:latin typeface="Arial" panose="020B0604020202020204" pitchFamily="34" charset="0"/>
                <a:hlinkClick r:id="rId9" tooltip="Reino Unido"/>
              </a:rPr>
              <a:t>Reino Unido</a:t>
            </a:r>
            <a:r>
              <a:rPr lang="es-ES" b="0" i="0" dirty="0">
                <a:solidFill>
                  <a:srgbClr val="2021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, desde donde se dirigen sus miles de </a:t>
            </a:r>
            <a:r>
              <a:rPr lang="es-ES" b="0" i="0" u="none" strike="noStrike" dirty="0">
                <a:effectLst/>
                <a:highlight>
                  <a:srgbClr val="FFFFFF"/>
                </a:highlight>
                <a:latin typeface="Arial" panose="020B0604020202020204" pitchFamily="34" charset="0"/>
                <a:hlinkClick r:id="rId10" tooltip="Unidad militar"/>
              </a:rPr>
              <a:t>unidades</a:t>
            </a:r>
            <a:r>
              <a:rPr lang="es-ES" b="0" i="0" dirty="0">
                <a:solidFill>
                  <a:srgbClr val="2021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 alrededor del mundo. Por su historia y presencia social, en naciones de habla inglesa se les suele llamar «Sally Ann» (Canadá), «Sally </a:t>
            </a:r>
            <a:r>
              <a:rPr lang="es-ES" b="0" i="0" dirty="0" err="1">
                <a:solidFill>
                  <a:srgbClr val="2021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Army</a:t>
            </a:r>
            <a:r>
              <a:rPr lang="es-ES" b="0" i="0" dirty="0">
                <a:solidFill>
                  <a:srgbClr val="2021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» (Reino Unido y Nueva Zelanda), y «Salvos» (Estados Unidos y Australia).</a:t>
            </a:r>
          </a:p>
          <a:p>
            <a:r>
              <a:rPr lang="es-ES" sz="1400" dirty="0">
                <a:solidFill>
                  <a:srgbClr val="202122"/>
                </a:solidFill>
                <a:highlight>
                  <a:srgbClr val="FFFFFF"/>
                </a:highlight>
                <a:latin typeface="Arial" panose="020B0604020202020204" pitchFamily="34" charset="0"/>
              </a:rPr>
              <a:t>Fuente </a:t>
            </a:r>
            <a:r>
              <a:rPr lang="es-ES" sz="1400" dirty="0" err="1">
                <a:solidFill>
                  <a:srgbClr val="202122"/>
                </a:solidFill>
                <a:highlight>
                  <a:srgbClr val="FFFFFF"/>
                </a:highlight>
                <a:latin typeface="Arial" panose="020B0604020202020204" pitchFamily="34" charset="0"/>
              </a:rPr>
              <a:t>wikipedia</a:t>
            </a:r>
            <a:endParaRPr lang="es-CL" sz="1400" dirty="0"/>
          </a:p>
        </p:txBody>
      </p:sp>
    </p:spTree>
    <p:extLst>
      <p:ext uri="{BB962C8B-B14F-4D97-AF65-F5344CB8AC3E}">
        <p14:creationId xmlns:p14="http://schemas.microsoft.com/office/powerpoint/2010/main" val="34392920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EDDBF1F-0D56-4105-AB88-49452B746B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>
                <a:solidFill>
                  <a:srgbClr val="202122"/>
                </a:solidFill>
                <a:highlight>
                  <a:srgbClr val="FFFFFF"/>
                </a:highlight>
                <a:latin typeface="Arial" panose="020B0604020202020204" pitchFamily="34" charset="0"/>
              </a:rPr>
              <a:t>EdeS</a:t>
            </a:r>
            <a:r>
              <a:rPr lang="es-ES" dirty="0">
                <a:solidFill>
                  <a:srgbClr val="202122"/>
                </a:solidFill>
                <a:highlight>
                  <a:srgbClr val="FFFFFF"/>
                </a:highlight>
                <a:latin typeface="Arial" panose="020B0604020202020204" pitchFamily="34" charset="0"/>
              </a:rPr>
              <a:t> alrededor del mundo</a:t>
            </a:r>
            <a:endParaRPr lang="es-CL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1B61247-7654-5E2B-3254-DD1BDD2C49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CL" b="0" i="0" dirty="0">
                <a:solidFill>
                  <a:srgbClr val="2021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Actualmente el Ejército de Salvación sirve en 134 países alrededor del mundo.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s-ES" b="0" i="0" dirty="0">
                <a:solidFill>
                  <a:srgbClr val="2021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El Ejército de Salvación, un </a:t>
            </a:r>
            <a:r>
              <a:rPr lang="es-ES" b="0" i="0" u="none" strike="noStrike" dirty="0">
                <a:solidFill>
                  <a:srgbClr val="2021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movimiento</a:t>
            </a:r>
            <a:r>
              <a:rPr lang="es-ES" b="0" i="0" dirty="0">
                <a:solidFill>
                  <a:srgbClr val="2021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 </a:t>
            </a:r>
            <a:r>
              <a:rPr lang="es-ES" b="0" i="0" u="none" strike="noStrike" dirty="0">
                <a:solidFill>
                  <a:srgbClr val="2021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internacional</a:t>
            </a:r>
            <a:r>
              <a:rPr lang="es-ES" b="0" i="0" dirty="0">
                <a:solidFill>
                  <a:srgbClr val="2021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, es una parte </a:t>
            </a:r>
            <a:r>
              <a:rPr lang="es-ES" b="0" i="0" u="none" strike="noStrike" dirty="0">
                <a:solidFill>
                  <a:srgbClr val="2021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evangélica</a:t>
            </a:r>
            <a:r>
              <a:rPr lang="es-ES" b="0" i="0" dirty="0">
                <a:solidFill>
                  <a:srgbClr val="2021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 de la </a:t>
            </a:r>
            <a:r>
              <a:rPr lang="es-ES" b="0" i="0" u="none" strike="noStrike" dirty="0">
                <a:solidFill>
                  <a:srgbClr val="2021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Iglesia</a:t>
            </a:r>
            <a:r>
              <a:rPr lang="es-ES" b="0" i="0" dirty="0">
                <a:solidFill>
                  <a:srgbClr val="2021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 </a:t>
            </a:r>
            <a:r>
              <a:rPr lang="es-ES" b="0" i="0" u="none" strike="noStrike" dirty="0">
                <a:solidFill>
                  <a:srgbClr val="2021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Cristiana</a:t>
            </a:r>
            <a:r>
              <a:rPr lang="es-ES" b="0" i="0" dirty="0">
                <a:solidFill>
                  <a:srgbClr val="2021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 Universal. Su mensaje está basado en la </a:t>
            </a:r>
            <a:r>
              <a:rPr lang="es-ES" b="0" i="0" u="none" strike="noStrike" dirty="0">
                <a:solidFill>
                  <a:srgbClr val="2021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Biblia</a:t>
            </a:r>
            <a:r>
              <a:rPr lang="es-ES" b="0" i="0" dirty="0">
                <a:solidFill>
                  <a:srgbClr val="2021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. Su ministerio es motivado por amor a </a:t>
            </a:r>
            <a:r>
              <a:rPr lang="es-ES" b="0" i="0" u="none" strike="noStrike" dirty="0">
                <a:solidFill>
                  <a:srgbClr val="2021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Dios</a:t>
            </a:r>
            <a:r>
              <a:rPr lang="es-ES" b="0" i="0" dirty="0">
                <a:solidFill>
                  <a:srgbClr val="2021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. Su misión es predicar el Evangelio de </a:t>
            </a:r>
            <a:r>
              <a:rPr lang="es-ES" b="0" i="0" u="none" strike="noStrike" dirty="0">
                <a:solidFill>
                  <a:srgbClr val="2021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Cristo Jesús</a:t>
            </a:r>
            <a:r>
              <a:rPr lang="es-ES" b="0" i="0" dirty="0">
                <a:solidFill>
                  <a:srgbClr val="2021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 y tratar de cubrir las </a:t>
            </a:r>
            <a:r>
              <a:rPr lang="es-ES" b="0" i="0" u="none" strike="noStrike" dirty="0">
                <a:solidFill>
                  <a:srgbClr val="2021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necesidades</a:t>
            </a:r>
            <a:r>
              <a:rPr lang="es-ES" b="0" i="0" dirty="0">
                <a:solidFill>
                  <a:srgbClr val="2021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 humanas en su nombre, sin </a:t>
            </a:r>
            <a:r>
              <a:rPr lang="es-ES" b="0" i="0" u="none" strike="noStrike" dirty="0">
                <a:solidFill>
                  <a:srgbClr val="2021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discriminación</a:t>
            </a:r>
            <a:r>
              <a:rPr lang="es-ES" b="0" i="0" dirty="0">
                <a:solidFill>
                  <a:srgbClr val="2021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 alguna.</a:t>
            </a:r>
          </a:p>
          <a:p>
            <a:pPr marL="0" indent="0">
              <a:buNone/>
            </a:pPr>
            <a:endParaRPr lang="es-CL" sz="1400" dirty="0"/>
          </a:p>
        </p:txBody>
      </p:sp>
    </p:spTree>
    <p:extLst>
      <p:ext uri="{BB962C8B-B14F-4D97-AF65-F5344CB8AC3E}">
        <p14:creationId xmlns:p14="http://schemas.microsoft.com/office/powerpoint/2010/main" val="32241174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978b134f-d879-4883-bd68-d5a2c856165d" xsi:nil="true"/>
    <lcf76f155ced4ddcb4097134ff3c332f xmlns="acc81ec0-51d6-491a-ad2f-7f0c5c33b79f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9B15F980BF0084789442A68D9D2F304" ma:contentTypeVersion="15" ma:contentTypeDescription="Create a new document." ma:contentTypeScope="" ma:versionID="31dc517a136c1035b9f0da13bef0e822">
  <xsd:schema xmlns:xsd="http://www.w3.org/2001/XMLSchema" xmlns:xs="http://www.w3.org/2001/XMLSchema" xmlns:p="http://schemas.microsoft.com/office/2006/metadata/properties" xmlns:ns2="acc81ec0-51d6-491a-ad2f-7f0c5c33b79f" xmlns:ns3="978b134f-d879-4883-bd68-d5a2c856165d" targetNamespace="http://schemas.microsoft.com/office/2006/metadata/properties" ma:root="true" ma:fieldsID="939cb95183fe753b437ff98fbd1eb8d2" ns2:_="" ns3:_="">
    <xsd:import namespace="acc81ec0-51d6-491a-ad2f-7f0c5c33b79f"/>
    <xsd:import namespace="978b134f-d879-4883-bd68-d5a2c856165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SearchProperties" minOccurs="0"/>
                <xsd:element ref="ns3:SharedWithUsers" minOccurs="0"/>
                <xsd:element ref="ns3:SharedWithDetail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cc81ec0-51d6-491a-ad2f-7f0c5c33b79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6" nillable="true" ma:taxonomy="true" ma:internalName="lcf76f155ced4ddcb4097134ff3c332f" ma:taxonomyFieldName="MediaServiceImageTags" ma:displayName="Image Tags" ma:readOnly="false" ma:fieldId="{5cf76f15-5ced-4ddc-b409-7134ff3c332f}" ma:taxonomyMulti="true" ma:sspId="dc37628c-5ea3-4f7f-bd0f-9b001d7d95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SearchProperties" ma:index="1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8b134f-d879-4883-bd68-d5a2c856165d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7310d55f-3bf8-4951-b955-12ee8c3e421e}" ma:internalName="TaxCatchAll" ma:showField="CatchAllData" ma:web="978b134f-d879-4883-bd68-d5a2c856165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7BFF1A2-E947-48E3-8E58-77F7A7D8FD4B}">
  <ds:schemaRefs>
    <ds:schemaRef ds:uri="http://schemas.microsoft.com/office/2006/metadata/properties"/>
    <ds:schemaRef ds:uri="http://schemas.microsoft.com/office/infopath/2007/PartnerControls"/>
    <ds:schemaRef ds:uri="978b134f-d879-4883-bd68-d5a2c856165d"/>
    <ds:schemaRef ds:uri="acc81ec0-51d6-491a-ad2f-7f0c5c33b79f"/>
  </ds:schemaRefs>
</ds:datastoreItem>
</file>

<file path=customXml/itemProps2.xml><?xml version="1.0" encoding="utf-8"?>
<ds:datastoreItem xmlns:ds="http://schemas.openxmlformats.org/officeDocument/2006/customXml" ds:itemID="{7D8ACE54-DD15-40B4-9885-24758005C68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6068165-183E-4187-BCE1-8927C67346C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cc81ec0-51d6-491a-ad2f-7f0c5c33b79f"/>
    <ds:schemaRef ds:uri="978b134f-d879-4883-bd68-d5a2c856165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222</Words>
  <Application>Microsoft Office PowerPoint</Application>
  <PresentationFormat>Panorámica</PresentationFormat>
  <Paragraphs>12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Tema de Office</vt:lpstr>
      <vt:lpstr>Devocional CGT</vt:lpstr>
      <vt:lpstr>El Ejército de Salvación </vt:lpstr>
      <vt:lpstr>EdeS alrededor del mundo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Jose Solorzano</dc:creator>
  <cp:lastModifiedBy>Oscar Soto</cp:lastModifiedBy>
  <cp:revision>3</cp:revision>
  <dcterms:created xsi:type="dcterms:W3CDTF">2023-12-27T14:23:09Z</dcterms:created>
  <dcterms:modified xsi:type="dcterms:W3CDTF">2024-08-19T03:32:43Z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0x010100C9B15F980BF0084789442A68D9D2F304</vt:lpwstr>
  </property>
  <property fmtid="{D5CDD505-2E9C-101B-9397-08002B2CF9AE}" pid="3" name="MediaServiceImageTags">
    <vt:lpwstr/>
  </property>
</Properties>
</file>