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05F1-A1BC-46E0-B17B-E14F7DBF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AF5E8-91EB-4177-83CA-42757C147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5E9E-0B0C-4964-AAFF-9ABC2C51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E9F85-B7F1-4D05-82DE-65BDC4B1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7010-4855-4C64-8C7C-9A0F182E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CABE-FDB2-4422-BF0D-89AA73EE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0055F-0966-4656-B888-F7CC7B2C2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AC0D-32D7-4541-908E-F97788C4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C1F5-053F-4503-BA08-B2DD3BD9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85A33-F500-48F3-9BDE-23D617E6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2649E-D628-428C-B525-3ED5D0B91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EC260-C4B2-4B8D-BF1E-66ED3432D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91B7-A655-4449-9AE4-E0FC0242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6CF8-6E7A-4B91-AD88-81B661D4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202B1-02E1-45FF-8E15-A0821CEE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0883-68FE-442C-A987-DAF42154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0897-8F5C-46CE-9C8A-63C8A05C8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B6023-2EC0-4305-9F29-EB6ACC29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D1EB-D1BA-43A5-A7D2-0BD10BB1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F7BAC-EBD3-43D9-9D64-9296C3DC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4F2E-B00A-47BE-9497-98309C84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451B2-6F15-40F6-8236-B4C3C6FDC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8B12E-2C6D-4DE0-8244-7278EC3C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3222-4A1A-4D09-A31F-F7A012A4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19FD-C3FA-4AAA-9AE0-2E02562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2A10-427B-443C-9656-601E10C5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793D-A3BD-4BB4-82F3-7760BCA7B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2AC77-9971-4A73-9DD0-7660ADB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3B0F-8B5F-4FA3-BD52-6F11076C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92B8-F03C-4DDD-95B9-6B50A493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2F45-AA42-457A-A6D4-35C17E86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0BAE-169D-4C26-AEE4-711C6892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A3DB-5058-4172-B880-90AAD22EF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40FF-6697-46D7-BF7B-F3DDE60B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623EF-EB4E-4D86-B024-6B3374A3F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A556A-0CC9-45B3-9A35-4960141AC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8A3F-6A08-45C4-A7BE-8A6DEE5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87A7-8488-450D-B080-62854921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0031D-30EC-4526-8B7E-88748160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FD47-2CFA-4F1C-B069-F5C3D5FC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193DE-4200-45DE-B5BF-07DA8566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DAFF4-C494-445B-94EA-F8FFF54C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64409-E380-4C13-A9D6-FC378F16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10A18-C466-4457-AB7E-E8F86288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1A9EB-CA07-4DA5-BCBD-BADC27DE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D35A4-103F-4ACC-A914-94810E2F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3CDB-E99B-43A3-95BF-F23690C8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A844-33D5-4D9B-9A85-7F76596B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8AB21-8289-4EF4-B00E-0C339BDAF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0458A-6C3D-4858-AF32-609919AE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521E7-31EC-4C36-B6B2-0B121D30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24501-A9DE-48A6-B654-FBD31284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720-BCF4-4D1B-B5D3-07BF9A0E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9ED27-C232-4565-A648-9721BF921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1FCB7-DD61-4D64-AF23-95EF9289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5C2EC-74C7-4E9C-A7BB-6C8B500F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A0B87-B658-462F-9595-F67DFCF6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7CCAD-45B6-49EE-B13C-FEEE7396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E6BC4-1405-4177-99BB-689FBE4E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CF99-EE8B-4E67-9691-C7E0B2FE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E2BE-FD2E-4F11-86E1-75EDA32E5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9BB2-451E-4550-B7F7-54286585C03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27E0B-F0DD-46ED-9B02-3FDDF257C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8B25E-9079-4F97-9ACF-4C139C3FB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3694-A415-44EC-A264-101E357C0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038F-EA6C-42FF-8DFD-0BFE4C9CF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6969"/>
            <a:ext cx="12192000" cy="1917576"/>
          </a:xfrm>
        </p:spPr>
        <p:txBody>
          <a:bodyPr>
            <a:normAutofit fontScale="90000"/>
          </a:bodyPr>
          <a:lstStyle/>
          <a:p>
            <a:pPr algn="ctr"/>
            <a:r>
              <a:rPr lang="es-US" sz="8900" dirty="0">
                <a:solidFill>
                  <a:schemeClr val="accent2">
                    <a:lumMod val="75000"/>
                  </a:schemeClr>
                </a:solidFill>
                <a:effectLst/>
                <a:latin typeface="Poiret One" panose="02000000000000000000" pitchFamily="2" charset="0"/>
                <a:ea typeface="Times New Roman" panose="02020603050405020304" pitchFamily="18" charset="0"/>
              </a:rPr>
              <a:t>VIENTO EN EL </a:t>
            </a:r>
            <a:br>
              <a:rPr lang="es-CL" sz="8900" dirty="0">
                <a:solidFill>
                  <a:schemeClr val="accent2">
                    <a:lumMod val="75000"/>
                  </a:schemeClr>
                </a:solidFill>
                <a:effectLst/>
                <a:latin typeface="Poiret One" panose="02000000000000000000" pitchFamily="2" charset="0"/>
                <a:ea typeface="Times New Roman" panose="02020603050405020304" pitchFamily="18" charset="0"/>
              </a:rPr>
            </a:br>
            <a:r>
              <a:rPr lang="es-US" sz="8900" dirty="0">
                <a:solidFill>
                  <a:schemeClr val="accent2">
                    <a:lumMod val="75000"/>
                  </a:schemeClr>
                </a:solidFill>
                <a:effectLst/>
                <a:latin typeface="Poiret One" panose="02000000000000000000" pitchFamily="2" charset="0"/>
                <a:ea typeface="Times New Roman" panose="02020603050405020304" pitchFamily="18" charset="0"/>
              </a:rPr>
              <a:t>DESIERTO</a:t>
            </a:r>
            <a:br>
              <a:rPr lang="es-CL" sz="3200" dirty="0">
                <a:solidFill>
                  <a:schemeClr val="accent2">
                    <a:lumMod val="75000"/>
                  </a:schemeClr>
                </a:solidFill>
                <a:effectLst/>
                <a:latin typeface="Poiret One" panose="02000000000000000000" pitchFamily="2" charset="0"/>
                <a:ea typeface="Times New Roman" panose="02020603050405020304" pitchFamily="18" charset="0"/>
              </a:rPr>
            </a:br>
            <a:endParaRPr lang="es-CL" sz="3200" dirty="0">
              <a:solidFill>
                <a:schemeClr val="bg1"/>
              </a:solidFill>
              <a:effectLst/>
              <a:latin typeface="Poiret One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1E447-BC4B-4EE3-9FBC-568F7926D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9941"/>
            <a:ext cx="9144000" cy="547744"/>
          </a:xfrm>
        </p:spPr>
        <p:txBody>
          <a:bodyPr>
            <a:noAutofit/>
          </a:bodyPr>
          <a:lstStyle/>
          <a:p>
            <a:r>
              <a:rPr lang="es-US" sz="3200" dirty="0">
                <a:solidFill>
                  <a:schemeClr val="bg1"/>
                </a:solidFill>
                <a:effectLst/>
                <a:latin typeface="Poiret One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Semana Santa 2022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524ECBBB-5887-4F30-8D56-805B4DFE2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58" y="6016610"/>
            <a:ext cx="481607" cy="5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4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038F-EA6C-42FF-8DFD-0BFE4C9CF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025"/>
            <a:ext cx="9144000" cy="1917576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panose="02000000000000000000" pitchFamily="2" charset="0"/>
                <a:cs typeface="Narkisim" panose="020E0502050101010101" pitchFamily="34" charset="-79"/>
              </a:rPr>
              <a:t>Poiret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panose="02000000000000000000" pitchFamily="2" charset="0"/>
                <a:cs typeface="Narkisim" panose="020E0502050101010101" pitchFamily="34" charset="-79"/>
              </a:rPr>
              <a:t> One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panose="02000000000000000000" pitchFamily="2" charset="0"/>
                <a:cs typeface="Narkisim" panose="020E0502050101010101" pitchFamily="34" charset="-79"/>
              </a:rPr>
            </a:br>
            <a:r>
              <a:rPr lang="en-US" sz="8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panose="02000000000000000000" pitchFamily="2" charset="0"/>
                <a:cs typeface="Narkisim" panose="020E0502050101010101" pitchFamily="34" charset="-79"/>
              </a:rPr>
              <a:t>80pt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1E447-BC4B-4EE3-9FBC-568F7926D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9049"/>
            <a:ext cx="9144000" cy="10786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Candara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Ligth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32PT</a:t>
            </a: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C5E7CC0B-0429-4BAA-AC7A-C8F11862C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58" y="6016610"/>
            <a:ext cx="481607" cy="5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DEFE-1820-46AC-9824-623AF0C9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iret One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7F3C55-081A-42D5-B287-2F3005ABB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r="7716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1F336F-8A33-40DA-B0CD-F241B1DA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00685543-F79F-47EB-8B68-8262B395A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58" y="6016610"/>
            <a:ext cx="481607" cy="5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6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Candara Light</vt:lpstr>
      <vt:lpstr>Poiret One</vt:lpstr>
      <vt:lpstr>Office Theme</vt:lpstr>
      <vt:lpstr>VIENTO EN EL  DESIERTO </vt:lpstr>
      <vt:lpstr>Poiret One 80pt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in the Wilderness</dc:title>
  <dc:creator>Mark Bender</dc:creator>
  <cp:lastModifiedBy>valerota nf</cp:lastModifiedBy>
  <cp:revision>9</cp:revision>
  <dcterms:created xsi:type="dcterms:W3CDTF">2021-04-21T15:12:15Z</dcterms:created>
  <dcterms:modified xsi:type="dcterms:W3CDTF">2022-03-23T19:11:14Z</dcterms:modified>
</cp:coreProperties>
</file>